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9" r:id="rId4"/>
    <p:sldId id="270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C"/>
    <a:srgbClr val="FFF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dmolecules.org/" TargetMode="External"/><Relationship Id="rId1" Type="http://schemas.openxmlformats.org/officeDocument/2006/relationships/hyperlink" Target="https://exchange.iseesystems.com/models/player/jimhines/molecules" TargetMode="Externa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exchange.iseesystems.com/models/player/jimhines/molecules" TargetMode="External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hyperlink" Target="https://sdmolecules.org/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1192D-985A-41B1-826F-048E35889427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52BD6A9-F9BD-4D9C-BD92-CBA68C06D89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Small generic structures</a:t>
          </a:r>
        </a:p>
      </dgm:t>
    </dgm:pt>
    <dgm:pt modelId="{284B92DE-2490-4383-84A3-420D5728086E}" type="parTrans" cxnId="{63436E1D-6AD1-4991-8C95-549F0552A230}">
      <dgm:prSet/>
      <dgm:spPr/>
      <dgm:t>
        <a:bodyPr/>
        <a:lstStyle/>
        <a:p>
          <a:endParaRPr lang="en-US"/>
        </a:p>
      </dgm:t>
    </dgm:pt>
    <dgm:pt modelId="{67CCAE56-5F6D-41B4-831C-E0F2EE3270DF}" type="sibTrans" cxnId="{63436E1D-6AD1-4991-8C95-549F0552A230}">
      <dgm:prSet/>
      <dgm:spPr/>
      <dgm:t>
        <a:bodyPr/>
        <a:lstStyle/>
        <a:p>
          <a:endParaRPr lang="en-US"/>
        </a:p>
      </dgm:t>
    </dgm:pt>
    <dgm:pt modelId="{F665D41B-4D4E-45DC-B7AE-9C08237BF1F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A warehouse for building models</a:t>
          </a:r>
        </a:p>
      </dgm:t>
    </dgm:pt>
    <dgm:pt modelId="{34D7237F-FBE5-4D98-970C-FD58DAB798BC}" type="parTrans" cxnId="{456E6D50-BE9B-4476-9307-AACB19D3C3C8}">
      <dgm:prSet/>
      <dgm:spPr/>
      <dgm:t>
        <a:bodyPr/>
        <a:lstStyle/>
        <a:p>
          <a:endParaRPr lang="en-US"/>
        </a:p>
      </dgm:t>
    </dgm:pt>
    <dgm:pt modelId="{7923F2DD-2459-4698-9621-15EA9FF939EE}" type="sibTrans" cxnId="{456E6D50-BE9B-4476-9307-AACB19D3C3C8}">
      <dgm:prSet/>
      <dgm:spPr/>
      <dgm:t>
        <a:bodyPr/>
        <a:lstStyle/>
        <a:p>
          <a:endParaRPr lang="en-US"/>
        </a:p>
      </dgm:t>
    </dgm:pt>
    <dgm:pt modelId="{977C8857-2FF6-40D9-B9E9-2B663D41A90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Common heritage of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 </a:t>
          </a:r>
        </a:p>
      </dgm:t>
    </dgm:pt>
    <dgm:pt modelId="{1749FE5E-A758-4718-A719-0752A4FC62FD}" type="parTrans" cxnId="{BE624F9D-CD79-450E-8D4F-DBFC89BB1E8C}">
      <dgm:prSet/>
      <dgm:spPr/>
      <dgm:t>
        <a:bodyPr/>
        <a:lstStyle/>
        <a:p>
          <a:endParaRPr lang="en-US"/>
        </a:p>
      </dgm:t>
    </dgm:pt>
    <dgm:pt modelId="{D2A1AFE5-4D86-4F83-A798-CDDF75A0F77B}" type="sibTrans" cxnId="{BE624F9D-CD79-450E-8D4F-DBFC89BB1E8C}">
      <dgm:prSet/>
      <dgm:spPr/>
      <dgm:t>
        <a:bodyPr/>
        <a:lstStyle/>
        <a:p>
          <a:endParaRPr lang="en-US"/>
        </a:p>
      </dgm:t>
    </dgm:pt>
    <dgm:pt modelId="{4D76E192-13E7-4B96-BA05-684E728A9277}" type="pres">
      <dgm:prSet presAssocID="{4B01192D-985A-41B1-826F-048E35889427}" presName="root" presStyleCnt="0">
        <dgm:presLayoutVars>
          <dgm:dir/>
          <dgm:resizeHandles val="exact"/>
        </dgm:presLayoutVars>
      </dgm:prSet>
      <dgm:spPr/>
    </dgm:pt>
    <dgm:pt modelId="{7F23A8B0-BE97-4ED7-8085-5596E918F627}" type="pres">
      <dgm:prSet presAssocID="{352BD6A9-F9BD-4D9C-BD92-CBA68C06D899}" presName="compNode" presStyleCnt="0"/>
      <dgm:spPr/>
    </dgm:pt>
    <dgm:pt modelId="{3B99B378-8A80-4CFC-A3E7-46216B6FF6A4}" type="pres">
      <dgm:prSet presAssocID="{352BD6A9-F9BD-4D9C-BD92-CBA68C06D899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56082DF-8A14-4E5D-9112-A852914932E0}" type="pres">
      <dgm:prSet presAssocID="{352BD6A9-F9BD-4D9C-BD92-CBA68C06D89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9C3D7772-FC08-4AD1-8103-F94D8E6C7884}" type="pres">
      <dgm:prSet presAssocID="{352BD6A9-F9BD-4D9C-BD92-CBA68C06D899}" presName="spaceRect" presStyleCnt="0"/>
      <dgm:spPr/>
    </dgm:pt>
    <dgm:pt modelId="{9ADFC51B-26A8-4D6F-B665-77A3C0337E35}" type="pres">
      <dgm:prSet presAssocID="{352BD6A9-F9BD-4D9C-BD92-CBA68C06D899}" presName="textRect" presStyleLbl="revTx" presStyleIdx="0" presStyleCnt="3">
        <dgm:presLayoutVars>
          <dgm:chMax val="1"/>
          <dgm:chPref val="1"/>
        </dgm:presLayoutVars>
      </dgm:prSet>
      <dgm:spPr/>
    </dgm:pt>
    <dgm:pt modelId="{890A3E04-BBE8-42EE-BBCA-D1980B613ADD}" type="pres">
      <dgm:prSet presAssocID="{67CCAE56-5F6D-41B4-831C-E0F2EE3270DF}" presName="sibTrans" presStyleCnt="0"/>
      <dgm:spPr/>
    </dgm:pt>
    <dgm:pt modelId="{BF9AE490-7211-423A-9B71-CA11C85998E6}" type="pres">
      <dgm:prSet presAssocID="{F665D41B-4D4E-45DC-B7AE-9C08237BF1F8}" presName="compNode" presStyleCnt="0"/>
      <dgm:spPr/>
    </dgm:pt>
    <dgm:pt modelId="{4C9DDC1D-FA9A-4D89-B73E-40015F3C448E}" type="pres">
      <dgm:prSet presAssocID="{F665D41B-4D4E-45DC-B7AE-9C08237BF1F8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BD0BE42-B1C6-471F-9160-D32A9FF3234E}" type="pres">
      <dgm:prSet presAssocID="{F665D41B-4D4E-45DC-B7AE-9C08237BF1F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n"/>
        </a:ext>
      </dgm:extLst>
    </dgm:pt>
    <dgm:pt modelId="{A2DE1B13-6E36-43AB-8171-F2B8A97D2638}" type="pres">
      <dgm:prSet presAssocID="{F665D41B-4D4E-45DC-B7AE-9C08237BF1F8}" presName="spaceRect" presStyleCnt="0"/>
      <dgm:spPr/>
    </dgm:pt>
    <dgm:pt modelId="{E7E0623A-B06E-4206-B396-5339B684841B}" type="pres">
      <dgm:prSet presAssocID="{F665D41B-4D4E-45DC-B7AE-9C08237BF1F8}" presName="textRect" presStyleLbl="revTx" presStyleIdx="1" presStyleCnt="3">
        <dgm:presLayoutVars>
          <dgm:chMax val="1"/>
          <dgm:chPref val="1"/>
        </dgm:presLayoutVars>
      </dgm:prSet>
      <dgm:spPr/>
    </dgm:pt>
    <dgm:pt modelId="{A981376E-6815-448B-BDC0-D113C79C478A}" type="pres">
      <dgm:prSet presAssocID="{7923F2DD-2459-4698-9621-15EA9FF939EE}" presName="sibTrans" presStyleCnt="0"/>
      <dgm:spPr/>
    </dgm:pt>
    <dgm:pt modelId="{19C32D5A-5E7E-4080-B441-AEA859778192}" type="pres">
      <dgm:prSet presAssocID="{977C8857-2FF6-40D9-B9E9-2B663D41A909}" presName="compNode" presStyleCnt="0"/>
      <dgm:spPr/>
    </dgm:pt>
    <dgm:pt modelId="{4490C4A3-8DC4-4958-8760-461A3AB181FF}" type="pres">
      <dgm:prSet presAssocID="{977C8857-2FF6-40D9-B9E9-2B663D41A909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A83F9C3-8F14-43CF-907C-E3DA85F6F03B}" type="pres">
      <dgm:prSet presAssocID="{977C8857-2FF6-40D9-B9E9-2B663D41A90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11B32CE9-4E8F-4F98-A023-F95286D200CA}" type="pres">
      <dgm:prSet presAssocID="{977C8857-2FF6-40D9-B9E9-2B663D41A909}" presName="spaceRect" presStyleCnt="0"/>
      <dgm:spPr/>
    </dgm:pt>
    <dgm:pt modelId="{2C39DC3F-C0FF-4BB8-8BBD-7450DCD69757}" type="pres">
      <dgm:prSet presAssocID="{977C8857-2FF6-40D9-B9E9-2B663D41A90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D79F70A-EDD3-46DC-AFA3-6A3C7F3C234B}" type="presOf" srcId="{977C8857-2FF6-40D9-B9E9-2B663D41A909}" destId="{2C39DC3F-C0FF-4BB8-8BBD-7450DCD69757}" srcOrd="0" destOrd="0" presId="urn:microsoft.com/office/officeart/2018/5/layout/IconLeafLabelList"/>
    <dgm:cxn modelId="{63436E1D-6AD1-4991-8C95-549F0552A230}" srcId="{4B01192D-985A-41B1-826F-048E35889427}" destId="{352BD6A9-F9BD-4D9C-BD92-CBA68C06D899}" srcOrd="0" destOrd="0" parTransId="{284B92DE-2490-4383-84A3-420D5728086E}" sibTransId="{67CCAE56-5F6D-41B4-831C-E0F2EE3270DF}"/>
    <dgm:cxn modelId="{456E6D50-BE9B-4476-9307-AACB19D3C3C8}" srcId="{4B01192D-985A-41B1-826F-048E35889427}" destId="{F665D41B-4D4E-45DC-B7AE-9C08237BF1F8}" srcOrd="1" destOrd="0" parTransId="{34D7237F-FBE5-4D98-970C-FD58DAB798BC}" sibTransId="{7923F2DD-2459-4698-9621-15EA9FF939EE}"/>
    <dgm:cxn modelId="{BE624F9D-CD79-450E-8D4F-DBFC89BB1E8C}" srcId="{4B01192D-985A-41B1-826F-048E35889427}" destId="{977C8857-2FF6-40D9-B9E9-2B663D41A909}" srcOrd="2" destOrd="0" parTransId="{1749FE5E-A758-4718-A719-0752A4FC62FD}" sibTransId="{D2A1AFE5-4D86-4F83-A798-CDDF75A0F77B}"/>
    <dgm:cxn modelId="{AFE225AA-9A13-4D03-9954-FE15A0189203}" type="presOf" srcId="{352BD6A9-F9BD-4D9C-BD92-CBA68C06D899}" destId="{9ADFC51B-26A8-4D6F-B665-77A3C0337E35}" srcOrd="0" destOrd="0" presId="urn:microsoft.com/office/officeart/2018/5/layout/IconLeafLabelList"/>
    <dgm:cxn modelId="{CAAC81B8-072D-439F-986F-724D8485D171}" type="presOf" srcId="{F665D41B-4D4E-45DC-B7AE-9C08237BF1F8}" destId="{E7E0623A-B06E-4206-B396-5339B684841B}" srcOrd="0" destOrd="0" presId="urn:microsoft.com/office/officeart/2018/5/layout/IconLeafLabelList"/>
    <dgm:cxn modelId="{DEC67FC0-EDA8-49C0-B943-C5F56E3D9512}" type="presOf" srcId="{4B01192D-985A-41B1-826F-048E35889427}" destId="{4D76E192-13E7-4B96-BA05-684E728A9277}" srcOrd="0" destOrd="0" presId="urn:microsoft.com/office/officeart/2018/5/layout/IconLeafLabelList"/>
    <dgm:cxn modelId="{2AAF03C5-66B6-4896-AD0E-C91415D2DCF6}" type="presParOf" srcId="{4D76E192-13E7-4B96-BA05-684E728A9277}" destId="{7F23A8B0-BE97-4ED7-8085-5596E918F627}" srcOrd="0" destOrd="0" presId="urn:microsoft.com/office/officeart/2018/5/layout/IconLeafLabelList"/>
    <dgm:cxn modelId="{2B59504A-FE62-4770-B46A-1ECA6D18C41B}" type="presParOf" srcId="{7F23A8B0-BE97-4ED7-8085-5596E918F627}" destId="{3B99B378-8A80-4CFC-A3E7-46216B6FF6A4}" srcOrd="0" destOrd="0" presId="urn:microsoft.com/office/officeart/2018/5/layout/IconLeafLabelList"/>
    <dgm:cxn modelId="{8ADA6DE9-5D61-42FF-A587-7204D78894A9}" type="presParOf" srcId="{7F23A8B0-BE97-4ED7-8085-5596E918F627}" destId="{256082DF-8A14-4E5D-9112-A852914932E0}" srcOrd="1" destOrd="0" presId="urn:microsoft.com/office/officeart/2018/5/layout/IconLeafLabelList"/>
    <dgm:cxn modelId="{705239EC-B329-4B9E-B12C-4663296BDB02}" type="presParOf" srcId="{7F23A8B0-BE97-4ED7-8085-5596E918F627}" destId="{9C3D7772-FC08-4AD1-8103-F94D8E6C7884}" srcOrd="2" destOrd="0" presId="urn:microsoft.com/office/officeart/2018/5/layout/IconLeafLabelList"/>
    <dgm:cxn modelId="{5A697762-68DF-48A6-96AE-4BDD701E9A95}" type="presParOf" srcId="{7F23A8B0-BE97-4ED7-8085-5596E918F627}" destId="{9ADFC51B-26A8-4D6F-B665-77A3C0337E35}" srcOrd="3" destOrd="0" presId="urn:microsoft.com/office/officeart/2018/5/layout/IconLeafLabelList"/>
    <dgm:cxn modelId="{59F87156-1C2D-48BF-B212-617C97EB2E71}" type="presParOf" srcId="{4D76E192-13E7-4B96-BA05-684E728A9277}" destId="{890A3E04-BBE8-42EE-BBCA-D1980B613ADD}" srcOrd="1" destOrd="0" presId="urn:microsoft.com/office/officeart/2018/5/layout/IconLeafLabelList"/>
    <dgm:cxn modelId="{02EFEC1F-2EA1-4795-A233-546B4D107DF9}" type="presParOf" srcId="{4D76E192-13E7-4B96-BA05-684E728A9277}" destId="{BF9AE490-7211-423A-9B71-CA11C85998E6}" srcOrd="2" destOrd="0" presId="urn:microsoft.com/office/officeart/2018/5/layout/IconLeafLabelList"/>
    <dgm:cxn modelId="{260006F8-BEDA-444E-85E5-F08C0F8A7A3E}" type="presParOf" srcId="{BF9AE490-7211-423A-9B71-CA11C85998E6}" destId="{4C9DDC1D-FA9A-4D89-B73E-40015F3C448E}" srcOrd="0" destOrd="0" presId="urn:microsoft.com/office/officeart/2018/5/layout/IconLeafLabelList"/>
    <dgm:cxn modelId="{B57A1217-30A9-4E3B-9378-A20F30DAB56D}" type="presParOf" srcId="{BF9AE490-7211-423A-9B71-CA11C85998E6}" destId="{6BD0BE42-B1C6-471F-9160-D32A9FF3234E}" srcOrd="1" destOrd="0" presId="urn:microsoft.com/office/officeart/2018/5/layout/IconLeafLabelList"/>
    <dgm:cxn modelId="{8880EF2F-B2AA-472E-B7C6-2997FB4B9F0A}" type="presParOf" srcId="{BF9AE490-7211-423A-9B71-CA11C85998E6}" destId="{A2DE1B13-6E36-43AB-8171-F2B8A97D2638}" srcOrd="2" destOrd="0" presId="urn:microsoft.com/office/officeart/2018/5/layout/IconLeafLabelList"/>
    <dgm:cxn modelId="{BDCE6686-6C84-4685-BFB2-A4DC778DB6D9}" type="presParOf" srcId="{BF9AE490-7211-423A-9B71-CA11C85998E6}" destId="{E7E0623A-B06E-4206-B396-5339B684841B}" srcOrd="3" destOrd="0" presId="urn:microsoft.com/office/officeart/2018/5/layout/IconLeafLabelList"/>
    <dgm:cxn modelId="{ACF6A328-8096-4F30-9731-5656A4657ADA}" type="presParOf" srcId="{4D76E192-13E7-4B96-BA05-684E728A9277}" destId="{A981376E-6815-448B-BDC0-D113C79C478A}" srcOrd="3" destOrd="0" presId="urn:microsoft.com/office/officeart/2018/5/layout/IconLeafLabelList"/>
    <dgm:cxn modelId="{0E7CF142-0B35-4D91-8D86-99B8A2CFFE88}" type="presParOf" srcId="{4D76E192-13E7-4B96-BA05-684E728A9277}" destId="{19C32D5A-5E7E-4080-B441-AEA859778192}" srcOrd="4" destOrd="0" presId="urn:microsoft.com/office/officeart/2018/5/layout/IconLeafLabelList"/>
    <dgm:cxn modelId="{BFC6EABF-5936-4799-856D-7530A20F053C}" type="presParOf" srcId="{19C32D5A-5E7E-4080-B441-AEA859778192}" destId="{4490C4A3-8DC4-4958-8760-461A3AB181FF}" srcOrd="0" destOrd="0" presId="urn:microsoft.com/office/officeart/2018/5/layout/IconLeafLabelList"/>
    <dgm:cxn modelId="{D63A82CD-9775-43C7-A1F7-D1FDE994B9E3}" type="presParOf" srcId="{19C32D5A-5E7E-4080-B441-AEA859778192}" destId="{DA83F9C3-8F14-43CF-907C-E3DA85F6F03B}" srcOrd="1" destOrd="0" presId="urn:microsoft.com/office/officeart/2018/5/layout/IconLeafLabelList"/>
    <dgm:cxn modelId="{1E050E2B-8AB7-44C6-9983-9417F30A6395}" type="presParOf" srcId="{19C32D5A-5E7E-4080-B441-AEA859778192}" destId="{11B32CE9-4E8F-4F98-A023-F95286D200CA}" srcOrd="2" destOrd="0" presId="urn:microsoft.com/office/officeart/2018/5/layout/IconLeafLabelList"/>
    <dgm:cxn modelId="{8A7CE4C4-CF9A-49C4-8695-426858769DA6}" type="presParOf" srcId="{19C32D5A-5E7E-4080-B441-AEA859778192}" destId="{2C39DC3F-C0FF-4BB8-8BBD-7450DCD69757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7D4F76-D8B3-4AA2-8DF9-A87F066BC44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EDE0B4C-16B0-48C2-BF78-3159A29D13B2}">
      <dgm:prSet custT="1"/>
      <dgm:spPr/>
      <dgm:t>
        <a:bodyPr/>
        <a:lstStyle/>
        <a:p>
          <a:r>
            <a:rPr lang="en-US" sz="2000" b="1" dirty="0"/>
            <a:t>Models of molecule</a:t>
          </a:r>
          <a:br>
            <a:rPr lang="en-US" sz="2000" b="1" dirty="0"/>
          </a:br>
          <a:r>
            <a:rPr lang="en-US" sz="2000" b="1" dirty="0">
              <a:hlinkClick xmlns:r="http://schemas.openxmlformats.org/officeDocument/2006/relationships" r:id="rId1"/>
            </a:rPr>
            <a:t>https://exchange.iseesystems.com/models/</a:t>
          </a:r>
          <a:br>
            <a:rPr lang="en-US" sz="2000" b="1" dirty="0">
              <a:hlinkClick xmlns:r="http://schemas.openxmlformats.org/officeDocument/2006/relationships" r:id="rId1"/>
            </a:rPr>
          </a:br>
          <a:r>
            <a:rPr lang="en-US" sz="2000" b="1" dirty="0">
              <a:hlinkClick xmlns:r="http://schemas.openxmlformats.org/officeDocument/2006/relationships" r:id="rId1"/>
            </a:rPr>
            <a:t>player/jimhines/molecules</a:t>
          </a:r>
          <a:endParaRPr lang="en-US" sz="2000" dirty="0"/>
        </a:p>
      </dgm:t>
    </dgm:pt>
    <dgm:pt modelId="{CD27473E-8412-419C-9CDD-9E5618682B87}" type="parTrans" cxnId="{98081C9F-A59A-4BC8-AB09-0F3B7B6353DC}">
      <dgm:prSet/>
      <dgm:spPr/>
      <dgm:t>
        <a:bodyPr/>
        <a:lstStyle/>
        <a:p>
          <a:endParaRPr lang="en-US"/>
        </a:p>
      </dgm:t>
    </dgm:pt>
    <dgm:pt modelId="{393C4CF1-8808-4D2E-8740-130F70BEB471}" type="sibTrans" cxnId="{98081C9F-A59A-4BC8-AB09-0F3B7B6353DC}">
      <dgm:prSet/>
      <dgm:spPr/>
      <dgm:t>
        <a:bodyPr/>
        <a:lstStyle/>
        <a:p>
          <a:endParaRPr lang="en-US"/>
        </a:p>
      </dgm:t>
    </dgm:pt>
    <dgm:pt modelId="{6B334A44-CC64-4BB4-AFE8-8B520D4AD3B0}">
      <dgm:prSet custT="1"/>
      <dgm:spPr/>
      <dgm:t>
        <a:bodyPr/>
        <a:lstStyle/>
        <a:p>
          <a:r>
            <a:rPr lang="en-US" sz="2000" b="1" dirty="0"/>
            <a:t>Documentation of molecules </a:t>
          </a:r>
          <a:br>
            <a:rPr lang="en-US" sz="2000" b="1" dirty="0"/>
          </a:br>
          <a:r>
            <a:rPr lang="en-US" sz="2000" b="1" i="0" dirty="0">
              <a:hlinkClick xmlns:r="http://schemas.openxmlformats.org/officeDocument/2006/relationships" r:id="rId2"/>
            </a:rPr>
            <a:t>https://sdmolecules.org</a:t>
          </a:r>
          <a:endParaRPr lang="en-US" sz="2000" b="1" dirty="0"/>
        </a:p>
      </dgm:t>
    </dgm:pt>
    <dgm:pt modelId="{219AAB0E-4DE1-4EDC-8533-B0C93383DAB6}" type="parTrans" cxnId="{19452171-7803-40A3-8DFC-4D3E0BBA7682}">
      <dgm:prSet/>
      <dgm:spPr/>
      <dgm:t>
        <a:bodyPr/>
        <a:lstStyle/>
        <a:p>
          <a:endParaRPr lang="en-US"/>
        </a:p>
      </dgm:t>
    </dgm:pt>
    <dgm:pt modelId="{9A3A587B-A830-459F-B19E-5D1C0AB53B2F}" type="sibTrans" cxnId="{19452171-7803-40A3-8DFC-4D3E0BBA7682}">
      <dgm:prSet/>
      <dgm:spPr/>
      <dgm:t>
        <a:bodyPr/>
        <a:lstStyle/>
        <a:p>
          <a:endParaRPr lang="en-US"/>
        </a:p>
      </dgm:t>
    </dgm:pt>
    <dgm:pt modelId="{5034E059-8978-4B96-A36F-B0546B174294}" type="pres">
      <dgm:prSet presAssocID="{957D4F76-D8B3-4AA2-8DF9-A87F066BC44B}" presName="root" presStyleCnt="0">
        <dgm:presLayoutVars>
          <dgm:dir/>
          <dgm:resizeHandles val="exact"/>
        </dgm:presLayoutVars>
      </dgm:prSet>
      <dgm:spPr/>
    </dgm:pt>
    <dgm:pt modelId="{B91CCE5F-50FD-4D4F-9DDD-FDB237B4F484}" type="pres">
      <dgm:prSet presAssocID="{5EDE0B4C-16B0-48C2-BF78-3159A29D13B2}" presName="compNode" presStyleCnt="0"/>
      <dgm:spPr/>
    </dgm:pt>
    <dgm:pt modelId="{035E2609-830D-4EF4-B71E-8DE2FCD68C7B}" type="pres">
      <dgm:prSet presAssocID="{5EDE0B4C-16B0-48C2-BF78-3159A29D13B2}" presName="iconRect" presStyleLbl="node1" presStyleIdx="0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83ABF292-4D77-4CF0-834F-2CB413834E47}" type="pres">
      <dgm:prSet presAssocID="{5EDE0B4C-16B0-48C2-BF78-3159A29D13B2}" presName="spaceRect" presStyleCnt="0"/>
      <dgm:spPr/>
    </dgm:pt>
    <dgm:pt modelId="{5E323B59-69E2-40B8-A6D6-062C2DC2FDDB}" type="pres">
      <dgm:prSet presAssocID="{5EDE0B4C-16B0-48C2-BF78-3159A29D13B2}" presName="textRect" presStyleLbl="revTx" presStyleIdx="0" presStyleCnt="2" custScaleX="114360">
        <dgm:presLayoutVars>
          <dgm:chMax val="1"/>
          <dgm:chPref val="1"/>
        </dgm:presLayoutVars>
      </dgm:prSet>
      <dgm:spPr/>
    </dgm:pt>
    <dgm:pt modelId="{85D50ABE-FA7C-4D82-8A7B-31AA3DBC44F1}" type="pres">
      <dgm:prSet presAssocID="{393C4CF1-8808-4D2E-8740-130F70BEB471}" presName="sibTrans" presStyleCnt="0"/>
      <dgm:spPr/>
    </dgm:pt>
    <dgm:pt modelId="{00D1395D-12D7-46B9-B218-5F9838E08DE2}" type="pres">
      <dgm:prSet presAssocID="{6B334A44-CC64-4BB4-AFE8-8B520D4AD3B0}" presName="compNode" presStyleCnt="0"/>
      <dgm:spPr/>
    </dgm:pt>
    <dgm:pt modelId="{A006B8FD-2837-4967-89E6-09B774C8B68F}" type="pres">
      <dgm:prSet presAssocID="{6B334A44-CC64-4BB4-AFE8-8B520D4AD3B0}" presName="iconRect" presStyleLbl="node1" presStyleIdx="1" presStyleCnt="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8F4587F5-CF07-4843-B03D-49A6D96BEF19}" type="pres">
      <dgm:prSet presAssocID="{6B334A44-CC64-4BB4-AFE8-8B520D4AD3B0}" presName="spaceRect" presStyleCnt="0"/>
      <dgm:spPr/>
    </dgm:pt>
    <dgm:pt modelId="{D6039E29-2DD0-4ADB-B88B-68B9A7E3EEFD}" type="pres">
      <dgm:prSet presAssocID="{6B334A44-CC64-4BB4-AFE8-8B520D4AD3B0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94A2919-B400-42A6-81C2-3287A18EAEE0}" type="presOf" srcId="{957D4F76-D8B3-4AA2-8DF9-A87F066BC44B}" destId="{5034E059-8978-4B96-A36F-B0546B174294}" srcOrd="0" destOrd="0" presId="urn:microsoft.com/office/officeart/2018/2/layout/IconLabelList"/>
    <dgm:cxn modelId="{19452171-7803-40A3-8DFC-4D3E0BBA7682}" srcId="{957D4F76-D8B3-4AA2-8DF9-A87F066BC44B}" destId="{6B334A44-CC64-4BB4-AFE8-8B520D4AD3B0}" srcOrd="1" destOrd="0" parTransId="{219AAB0E-4DE1-4EDC-8533-B0C93383DAB6}" sibTransId="{9A3A587B-A830-459F-B19E-5D1C0AB53B2F}"/>
    <dgm:cxn modelId="{AE3D4C8D-4FF5-40F9-B1E6-E22C6692B2D6}" type="presOf" srcId="{5EDE0B4C-16B0-48C2-BF78-3159A29D13B2}" destId="{5E323B59-69E2-40B8-A6D6-062C2DC2FDDB}" srcOrd="0" destOrd="0" presId="urn:microsoft.com/office/officeart/2018/2/layout/IconLabelList"/>
    <dgm:cxn modelId="{98081C9F-A59A-4BC8-AB09-0F3B7B6353DC}" srcId="{957D4F76-D8B3-4AA2-8DF9-A87F066BC44B}" destId="{5EDE0B4C-16B0-48C2-BF78-3159A29D13B2}" srcOrd="0" destOrd="0" parTransId="{CD27473E-8412-419C-9CDD-9E5618682B87}" sibTransId="{393C4CF1-8808-4D2E-8740-130F70BEB471}"/>
    <dgm:cxn modelId="{10E62AAE-1325-4A49-A6B9-EA9D0C63FC91}" type="presOf" srcId="{6B334A44-CC64-4BB4-AFE8-8B520D4AD3B0}" destId="{D6039E29-2DD0-4ADB-B88B-68B9A7E3EEFD}" srcOrd="0" destOrd="0" presId="urn:microsoft.com/office/officeart/2018/2/layout/IconLabelList"/>
    <dgm:cxn modelId="{3121E0F6-BA1B-4AD6-A645-D2952EB690B1}" type="presParOf" srcId="{5034E059-8978-4B96-A36F-B0546B174294}" destId="{B91CCE5F-50FD-4D4F-9DDD-FDB237B4F484}" srcOrd="0" destOrd="0" presId="urn:microsoft.com/office/officeart/2018/2/layout/IconLabelList"/>
    <dgm:cxn modelId="{0E71D990-C90A-4EEC-AEEC-2817BB618C31}" type="presParOf" srcId="{B91CCE5F-50FD-4D4F-9DDD-FDB237B4F484}" destId="{035E2609-830D-4EF4-B71E-8DE2FCD68C7B}" srcOrd="0" destOrd="0" presId="urn:microsoft.com/office/officeart/2018/2/layout/IconLabelList"/>
    <dgm:cxn modelId="{B48D0BCC-D95E-4A7B-9687-60B3989E44EE}" type="presParOf" srcId="{B91CCE5F-50FD-4D4F-9DDD-FDB237B4F484}" destId="{83ABF292-4D77-4CF0-834F-2CB413834E47}" srcOrd="1" destOrd="0" presId="urn:microsoft.com/office/officeart/2018/2/layout/IconLabelList"/>
    <dgm:cxn modelId="{69452CFA-EB32-492E-86CE-B936D5AD3A1D}" type="presParOf" srcId="{B91CCE5F-50FD-4D4F-9DDD-FDB237B4F484}" destId="{5E323B59-69E2-40B8-A6D6-062C2DC2FDDB}" srcOrd="2" destOrd="0" presId="urn:microsoft.com/office/officeart/2018/2/layout/IconLabelList"/>
    <dgm:cxn modelId="{2D0174C8-CA6B-472B-A43B-3FDE4BB5A436}" type="presParOf" srcId="{5034E059-8978-4B96-A36F-B0546B174294}" destId="{85D50ABE-FA7C-4D82-8A7B-31AA3DBC44F1}" srcOrd="1" destOrd="0" presId="urn:microsoft.com/office/officeart/2018/2/layout/IconLabelList"/>
    <dgm:cxn modelId="{E8E14F87-918F-4006-B243-293C1DF1C944}" type="presParOf" srcId="{5034E059-8978-4B96-A36F-B0546B174294}" destId="{00D1395D-12D7-46B9-B218-5F9838E08DE2}" srcOrd="2" destOrd="0" presId="urn:microsoft.com/office/officeart/2018/2/layout/IconLabelList"/>
    <dgm:cxn modelId="{3BA73F4F-182C-4988-9CC7-62873440BEB3}" type="presParOf" srcId="{00D1395D-12D7-46B9-B218-5F9838E08DE2}" destId="{A006B8FD-2837-4967-89E6-09B774C8B68F}" srcOrd="0" destOrd="0" presId="urn:microsoft.com/office/officeart/2018/2/layout/IconLabelList"/>
    <dgm:cxn modelId="{F5C8913C-E016-4670-B57E-DB5393EA2D7C}" type="presParOf" srcId="{00D1395D-12D7-46B9-B218-5F9838E08DE2}" destId="{8F4587F5-CF07-4843-B03D-49A6D96BEF19}" srcOrd="1" destOrd="0" presId="urn:microsoft.com/office/officeart/2018/2/layout/IconLabelList"/>
    <dgm:cxn modelId="{27551342-0456-4F20-923B-C8E96A3306B2}" type="presParOf" srcId="{00D1395D-12D7-46B9-B218-5F9838E08DE2}" destId="{D6039E29-2DD0-4ADB-B88B-68B9A7E3EEF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9B378-8A80-4CFC-A3E7-46216B6FF6A4}">
      <dsp:nvSpPr>
        <dsp:cNvPr id="0" name=""/>
        <dsp:cNvSpPr/>
      </dsp:nvSpPr>
      <dsp:spPr>
        <a:xfrm>
          <a:off x="599625" y="23392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6082DF-8A14-4E5D-9112-A852914932E0}">
      <dsp:nvSpPr>
        <dsp:cNvPr id="0" name=""/>
        <dsp:cNvSpPr/>
      </dsp:nvSpPr>
      <dsp:spPr>
        <a:xfrm>
          <a:off x="994500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FC51B-26A8-4D6F-B665-77A3C0337E35}">
      <dsp:nvSpPr>
        <dsp:cNvPr id="0" name=""/>
        <dsp:cNvSpPr/>
      </dsp:nvSpPr>
      <dsp:spPr>
        <a:xfrm>
          <a:off x="7313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Small generic structures</a:t>
          </a:r>
        </a:p>
      </dsp:txBody>
      <dsp:txXfrm>
        <a:off x="7313" y="2663922"/>
        <a:ext cx="3037500" cy="720000"/>
      </dsp:txXfrm>
    </dsp:sp>
    <dsp:sp modelId="{4C9DDC1D-FA9A-4D89-B73E-40015F3C448E}">
      <dsp:nvSpPr>
        <dsp:cNvPr id="0" name=""/>
        <dsp:cNvSpPr/>
      </dsp:nvSpPr>
      <dsp:spPr>
        <a:xfrm>
          <a:off x="4168688" y="23392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D0BE42-B1C6-471F-9160-D32A9FF3234E}">
      <dsp:nvSpPr>
        <dsp:cNvPr id="0" name=""/>
        <dsp:cNvSpPr/>
      </dsp:nvSpPr>
      <dsp:spPr>
        <a:xfrm>
          <a:off x="4563563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0623A-B06E-4206-B396-5339B684841B}">
      <dsp:nvSpPr>
        <dsp:cNvPr id="0" name=""/>
        <dsp:cNvSpPr/>
      </dsp:nvSpPr>
      <dsp:spPr>
        <a:xfrm>
          <a:off x="3576376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A warehouse for building models</a:t>
          </a:r>
        </a:p>
      </dsp:txBody>
      <dsp:txXfrm>
        <a:off x="3576376" y="2663922"/>
        <a:ext cx="3037500" cy="720000"/>
      </dsp:txXfrm>
    </dsp:sp>
    <dsp:sp modelId="{4490C4A3-8DC4-4958-8760-461A3AB181FF}">
      <dsp:nvSpPr>
        <dsp:cNvPr id="0" name=""/>
        <dsp:cNvSpPr/>
      </dsp:nvSpPr>
      <dsp:spPr>
        <a:xfrm>
          <a:off x="7737751" y="233922"/>
          <a:ext cx="1852875" cy="1852875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3F9C3-8F14-43CF-907C-E3DA85F6F03B}">
      <dsp:nvSpPr>
        <dsp:cNvPr id="0" name=""/>
        <dsp:cNvSpPr/>
      </dsp:nvSpPr>
      <dsp:spPr>
        <a:xfrm>
          <a:off x="8132626" y="628797"/>
          <a:ext cx="1063125" cy="10631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9DC3F-C0FF-4BB8-8BBD-7450DCD69757}">
      <dsp:nvSpPr>
        <dsp:cNvPr id="0" name=""/>
        <dsp:cNvSpPr/>
      </dsp:nvSpPr>
      <dsp:spPr>
        <a:xfrm>
          <a:off x="7145438" y="2663922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Common heritage of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 </a:t>
          </a:r>
        </a:p>
      </dsp:txBody>
      <dsp:txXfrm>
        <a:off x="7145438" y="2663922"/>
        <a:ext cx="3037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E2609-830D-4EF4-B71E-8DE2FCD68C7B}">
      <dsp:nvSpPr>
        <dsp:cNvPr id="0" name=""/>
        <dsp:cNvSpPr/>
      </dsp:nvSpPr>
      <dsp:spPr>
        <a:xfrm>
          <a:off x="1649110" y="180610"/>
          <a:ext cx="1908562" cy="190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23B59-69E2-40B8-A6D6-062C2DC2FDDB}">
      <dsp:nvSpPr>
        <dsp:cNvPr id="0" name=""/>
        <dsp:cNvSpPr/>
      </dsp:nvSpPr>
      <dsp:spPr>
        <a:xfrm>
          <a:off x="178244" y="2577682"/>
          <a:ext cx="4850293" cy="85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Models of molecule</a:t>
          </a:r>
          <a:br>
            <a:rPr lang="en-US" sz="2000" b="1" kern="1200" dirty="0"/>
          </a:br>
          <a:r>
            <a:rPr lang="en-US" sz="2000" b="1" kern="1200" dirty="0">
              <a:hlinkClick xmlns:r="http://schemas.openxmlformats.org/officeDocument/2006/relationships" r:id="rId3"/>
            </a:rPr>
            <a:t>https://exchange.iseesystems.com/models/</a:t>
          </a:r>
          <a:br>
            <a:rPr lang="en-US" sz="2000" b="1" kern="1200" dirty="0">
              <a:hlinkClick xmlns:r="http://schemas.openxmlformats.org/officeDocument/2006/relationships" r:id="rId3"/>
            </a:rPr>
          </a:br>
          <a:r>
            <a:rPr lang="en-US" sz="2000" b="1" kern="1200" dirty="0">
              <a:hlinkClick xmlns:r="http://schemas.openxmlformats.org/officeDocument/2006/relationships" r:id="rId3"/>
            </a:rPr>
            <a:t>player/jimhines/molecules</a:t>
          </a:r>
          <a:endParaRPr lang="en-US" sz="2000" kern="1200" dirty="0"/>
        </a:p>
      </dsp:txBody>
      <dsp:txXfrm>
        <a:off x="178244" y="2577682"/>
        <a:ext cx="4850293" cy="859552"/>
      </dsp:txXfrm>
    </dsp:sp>
    <dsp:sp modelId="{A006B8FD-2837-4967-89E6-09B774C8B68F}">
      <dsp:nvSpPr>
        <dsp:cNvPr id="0" name=""/>
        <dsp:cNvSpPr/>
      </dsp:nvSpPr>
      <dsp:spPr>
        <a:xfrm>
          <a:off x="6937100" y="180610"/>
          <a:ext cx="1908562" cy="1908562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039E29-2DD0-4ADB-B88B-68B9A7E3EEFD}">
      <dsp:nvSpPr>
        <dsp:cNvPr id="0" name=""/>
        <dsp:cNvSpPr/>
      </dsp:nvSpPr>
      <dsp:spPr>
        <a:xfrm>
          <a:off x="5770757" y="2577682"/>
          <a:ext cx="4241250" cy="85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Documentation of molecules </a:t>
          </a:r>
          <a:br>
            <a:rPr lang="en-US" sz="2000" b="1" kern="1200" dirty="0"/>
          </a:br>
          <a:r>
            <a:rPr lang="en-US" sz="2000" b="1" i="0" kern="1200" dirty="0">
              <a:hlinkClick xmlns:r="http://schemas.openxmlformats.org/officeDocument/2006/relationships" r:id="rId6"/>
            </a:rPr>
            <a:t>https://sdmolecules.org</a:t>
          </a:r>
          <a:endParaRPr lang="en-US" sz="2000" b="1" kern="1200" dirty="0"/>
        </a:p>
      </dsp:txBody>
      <dsp:txXfrm>
        <a:off x="5770757" y="2577682"/>
        <a:ext cx="4241250" cy="859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DD48-1392-4F4C-B174-E6667B384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4FF04-BEBD-465B-A4F5-3A411EB6D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7D2A7-DA43-445D-8792-BE62026AF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4B49B-BDB8-4A10-B107-961116387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7A49D-21F5-4B2E-AFFF-88EC6C8B2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4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290E6-4EEA-4AEC-8661-AEA650B84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7C703-179A-4B24-AC3C-0EB2DEFD5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278D-A5A8-41EB-8A67-40269353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D2994-0FD8-4FE7-927F-7E2626B1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4FDA6-7627-4C37-9E43-C7F0F6CD0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6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8D22B-69DA-497D-97D2-6B276D9C72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E5FA3-1784-4A2F-8B75-ED17E3FCE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782B8-E73A-42EC-8134-C4D9DFF08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C6E9C-26CA-4FC9-9751-CC12485D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72430-3377-4366-8580-59678F45B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3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476FC-42CA-4352-BC5E-10C640441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AD66F-2393-466D-AC13-1C509EBC7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10D73-6F88-47C1-8557-ABBFC4BDA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C0BE6-5459-45D7-A311-AE8E6278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E7541-F5B5-4DE3-8144-E2501375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57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7A3D8-7DD9-411E-9E06-5BDD3C35F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101EB-8F90-410B-A2DA-C8667FD13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8E32A-2FDA-4249-8919-7E32D9AB5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94FCD-4C84-475E-AABE-1F38DE18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A889D-5FC4-4237-854B-573368521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3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C0E8-A5E7-4F63-8542-C7F11C3E0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C02A6-55B4-476A-B96F-75FAB88DC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A6F19-5854-4F83-9E4E-E1637B98C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9C951-C5F3-4807-B2A1-86C1A9951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58BE5-7B6E-4914-8C09-7BB69DA5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72A7D-3B72-4188-B6B5-9A246EC7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6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4E5B5-4753-41BD-9327-E1F012EDF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B5D33-6ED8-45E8-80AB-5CA761A82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5F070-C7D4-40BB-A5F8-662ABE43D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210DC-13A2-4785-880D-8EC8834F0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2CF72-3128-4FFC-8A2C-572D5A318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00537-A1FB-40CC-8D5F-666A467C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57306D-7DD2-4D33-9AFA-7B1ADA79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77957B-CDD1-488D-AA73-5BB9E89F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B59F1-6AD5-4777-8D33-24BC8F97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3C383-D5C0-412A-8A4F-775C424C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493166-207E-487F-BF20-BCF2352D4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D0EA9C-CFA7-4337-AE31-196CEE33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9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CE310A-72C9-4D7F-A8B3-991564A28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5FC83-9CBD-4DDF-82A1-477F4E9AF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4D2C3-79D2-4E6D-B6D6-6132118C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1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8FC8D-A936-403E-AB34-6C3536FB2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27DD9-C4BE-4610-B1E7-5A8BF8317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B7CFE-C953-497D-8F10-105152B26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31429-6A2D-44CB-9100-0D01C514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FD6A0-A61C-4718-9FF0-4879126F6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E65C0C-82ED-4F82-A002-7BA029B3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9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0CCFD-DE50-4F57-8A2F-65019B9F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11E053-F6D6-4821-AABC-0E87404CA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BF013-D29E-48FE-896C-446441F21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4123E-6AC0-4280-B41D-AE70CF37A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3C90E-A086-49A4-9FEC-8392CFDF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771EF-DABF-43F1-AD96-ECAA5074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5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76B64D-8F45-4728-95EB-6B49CB52E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A385D-4D0B-4C14-86B5-94761A73C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69E73-9F51-4919-AE00-908D3C0AB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8E1F-B97B-47D3-9D8E-E0874F4586A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C4DBC-0C1A-4BAA-8AB1-E3F3E09FA0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4D742-9FC4-4BA6-82E6-830B5C67D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D6B9F-6F14-431C-B35A-924F7955C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7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39E31-3A73-4B28-A1A1-EDD267900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/>
              <a:t>What are molecules?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DEEE7874-E559-4689-A5B7-A55C2DD63B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74371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491D1D9-163F-4691-A685-749C367E16AB}"/>
              </a:ext>
            </a:extLst>
          </p:cNvPr>
          <p:cNvSpPr txBox="1"/>
          <p:nvPr/>
        </p:nvSpPr>
        <p:spPr>
          <a:xfrm flipH="1">
            <a:off x="9157063" y="5198159"/>
            <a:ext cx="992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SDers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9046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85C238E-AC93-40D0-B51B-0587EA059384}"/>
              </a:ext>
            </a:extLst>
          </p:cNvPr>
          <p:cNvGrpSpPr/>
          <p:nvPr/>
        </p:nvGrpSpPr>
        <p:grpSpPr>
          <a:xfrm>
            <a:off x="1647824" y="317689"/>
            <a:ext cx="8319612" cy="5968454"/>
            <a:chOff x="1647824" y="317689"/>
            <a:chExt cx="8319612" cy="596845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966C959E-369B-45AD-A948-678FB27C157D}"/>
                </a:ext>
              </a:extLst>
            </p:cNvPr>
            <p:cNvGrpSpPr/>
            <p:nvPr/>
          </p:nvGrpSpPr>
          <p:grpSpPr>
            <a:xfrm>
              <a:off x="1647824" y="317689"/>
              <a:ext cx="8319612" cy="5968454"/>
              <a:chOff x="1647824" y="317689"/>
              <a:chExt cx="8319612" cy="5968454"/>
            </a:xfrm>
          </p:grpSpPr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E183262C-F5D8-41AC-8D95-CEE832CE66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48388" y="571857"/>
                <a:ext cx="7619048" cy="5714286"/>
              </a:xfrm>
              <a:prstGeom prst="rect">
                <a:avLst/>
              </a:prstGeom>
            </p:spPr>
          </p:pic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E8BD0F62-52AD-45CD-9C7C-9E098B079597}"/>
                  </a:ext>
                </a:extLst>
              </p:cNvPr>
              <p:cNvSpPr/>
              <p:nvPr/>
            </p:nvSpPr>
            <p:spPr>
              <a:xfrm>
                <a:off x="2656911" y="840909"/>
                <a:ext cx="6460047" cy="2565656"/>
              </a:xfrm>
              <a:custGeom>
                <a:avLst/>
                <a:gdLst>
                  <a:gd name="connsiteX0" fmla="*/ 429188 w 6460047"/>
                  <a:gd name="connsiteY0" fmla="*/ 1008430 h 2565656"/>
                  <a:gd name="connsiteX1" fmla="*/ 563 w 6460047"/>
                  <a:gd name="connsiteY1" fmla="*/ 1889492 h 2565656"/>
                  <a:gd name="connsiteX2" fmla="*/ 524438 w 6460047"/>
                  <a:gd name="connsiteY2" fmla="*/ 2522905 h 2565656"/>
                  <a:gd name="connsiteX3" fmla="*/ 1648388 w 6460047"/>
                  <a:gd name="connsiteY3" fmla="*/ 2465755 h 2565656"/>
                  <a:gd name="connsiteX4" fmla="*/ 1886513 w 6460047"/>
                  <a:gd name="connsiteY4" fmla="*/ 2122855 h 2565656"/>
                  <a:gd name="connsiteX5" fmla="*/ 1495988 w 6460047"/>
                  <a:gd name="connsiteY5" fmla="*/ 1851392 h 2565656"/>
                  <a:gd name="connsiteX6" fmla="*/ 1615050 w 6460047"/>
                  <a:gd name="connsiteY6" fmla="*/ 1275130 h 2565656"/>
                  <a:gd name="connsiteX7" fmla="*/ 1967475 w 6460047"/>
                  <a:gd name="connsiteY7" fmla="*/ 1003667 h 2565656"/>
                  <a:gd name="connsiteX8" fmla="*/ 3139050 w 6460047"/>
                  <a:gd name="connsiteY8" fmla="*/ 736967 h 2565656"/>
                  <a:gd name="connsiteX9" fmla="*/ 4034400 w 6460047"/>
                  <a:gd name="connsiteY9" fmla="*/ 827455 h 2565656"/>
                  <a:gd name="connsiteX10" fmla="*/ 5053575 w 6460047"/>
                  <a:gd name="connsiteY10" fmla="*/ 1337042 h 2565656"/>
                  <a:gd name="connsiteX11" fmla="*/ 6391838 w 6460047"/>
                  <a:gd name="connsiteY11" fmla="*/ 1622792 h 2565656"/>
                  <a:gd name="connsiteX12" fmla="*/ 6048938 w 6460047"/>
                  <a:gd name="connsiteY12" fmla="*/ 798880 h 2565656"/>
                  <a:gd name="connsiteX13" fmla="*/ 4210613 w 6460047"/>
                  <a:gd name="connsiteY13" fmla="*/ 94030 h 2565656"/>
                  <a:gd name="connsiteX14" fmla="*/ 1762688 w 6460047"/>
                  <a:gd name="connsiteY14" fmla="*/ 65455 h 2565656"/>
                  <a:gd name="connsiteX15" fmla="*/ 724463 w 6460047"/>
                  <a:gd name="connsiteY15" fmla="*/ 632192 h 2565656"/>
                  <a:gd name="connsiteX16" fmla="*/ 429188 w 6460047"/>
                  <a:gd name="connsiteY16" fmla="*/ 1008430 h 2565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460047" h="2565656">
                    <a:moveTo>
                      <a:pt x="429188" y="1008430"/>
                    </a:moveTo>
                    <a:cubicBezTo>
                      <a:pt x="308538" y="1217980"/>
                      <a:pt x="-15312" y="1637080"/>
                      <a:pt x="563" y="1889492"/>
                    </a:cubicBezTo>
                    <a:cubicBezTo>
                      <a:pt x="16438" y="2141904"/>
                      <a:pt x="249801" y="2426861"/>
                      <a:pt x="524438" y="2522905"/>
                    </a:cubicBezTo>
                    <a:cubicBezTo>
                      <a:pt x="799075" y="2618949"/>
                      <a:pt x="1421376" y="2532430"/>
                      <a:pt x="1648388" y="2465755"/>
                    </a:cubicBezTo>
                    <a:cubicBezTo>
                      <a:pt x="1875400" y="2399080"/>
                      <a:pt x="1911913" y="2225249"/>
                      <a:pt x="1886513" y="2122855"/>
                    </a:cubicBezTo>
                    <a:cubicBezTo>
                      <a:pt x="1861113" y="2020461"/>
                      <a:pt x="1541232" y="1992680"/>
                      <a:pt x="1495988" y="1851392"/>
                    </a:cubicBezTo>
                    <a:cubicBezTo>
                      <a:pt x="1450744" y="1710104"/>
                      <a:pt x="1536469" y="1416418"/>
                      <a:pt x="1615050" y="1275130"/>
                    </a:cubicBezTo>
                    <a:cubicBezTo>
                      <a:pt x="1693631" y="1133842"/>
                      <a:pt x="1713475" y="1093361"/>
                      <a:pt x="1967475" y="1003667"/>
                    </a:cubicBezTo>
                    <a:cubicBezTo>
                      <a:pt x="2221475" y="913973"/>
                      <a:pt x="2794563" y="766336"/>
                      <a:pt x="3139050" y="736967"/>
                    </a:cubicBezTo>
                    <a:cubicBezTo>
                      <a:pt x="3483537" y="707598"/>
                      <a:pt x="3715313" y="727443"/>
                      <a:pt x="4034400" y="827455"/>
                    </a:cubicBezTo>
                    <a:cubicBezTo>
                      <a:pt x="4353487" y="927467"/>
                      <a:pt x="4660669" y="1204486"/>
                      <a:pt x="5053575" y="1337042"/>
                    </a:cubicBezTo>
                    <a:cubicBezTo>
                      <a:pt x="5446481" y="1469598"/>
                      <a:pt x="6225944" y="1712486"/>
                      <a:pt x="6391838" y="1622792"/>
                    </a:cubicBezTo>
                    <a:cubicBezTo>
                      <a:pt x="6557732" y="1533098"/>
                      <a:pt x="6412475" y="1053674"/>
                      <a:pt x="6048938" y="798880"/>
                    </a:cubicBezTo>
                    <a:cubicBezTo>
                      <a:pt x="5685401" y="544086"/>
                      <a:pt x="4924988" y="216267"/>
                      <a:pt x="4210613" y="94030"/>
                    </a:cubicBezTo>
                    <a:cubicBezTo>
                      <a:pt x="3496238" y="-28207"/>
                      <a:pt x="2343713" y="-24239"/>
                      <a:pt x="1762688" y="65455"/>
                    </a:cubicBezTo>
                    <a:cubicBezTo>
                      <a:pt x="1181663" y="155149"/>
                      <a:pt x="947507" y="469473"/>
                      <a:pt x="724463" y="632192"/>
                    </a:cubicBezTo>
                    <a:cubicBezTo>
                      <a:pt x="501419" y="794911"/>
                      <a:pt x="549838" y="798880"/>
                      <a:pt x="429188" y="1008430"/>
                    </a:cubicBezTo>
                    <a:close/>
                  </a:path>
                </a:pathLst>
              </a:custGeom>
              <a:solidFill>
                <a:srgbClr val="FFFF00">
                  <a:alpha val="23000"/>
                </a:srgb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F945A44-9EF8-4CED-858C-0DA82C12C887}"/>
                  </a:ext>
                </a:extLst>
              </p:cNvPr>
              <p:cNvSpPr txBox="1"/>
              <p:nvPr/>
            </p:nvSpPr>
            <p:spPr>
              <a:xfrm>
                <a:off x="4162425" y="317689"/>
                <a:ext cx="25146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Ink Free" panose="03080402000500000000" pitchFamily="66" charset="0"/>
                  </a:rPr>
                  <a:t>Bathtub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26CDCCC-FE07-4394-8C6B-4A75297E07D4}"/>
                  </a:ext>
                </a:extLst>
              </p:cNvPr>
              <p:cNvSpPr txBox="1"/>
              <p:nvPr/>
            </p:nvSpPr>
            <p:spPr>
              <a:xfrm>
                <a:off x="1647824" y="893663"/>
                <a:ext cx="251460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Ink Free" panose="03080402000500000000" pitchFamily="66" charset="0"/>
                  </a:rPr>
                  <a:t>Building</a:t>
                </a:r>
              </a:p>
              <a:p>
                <a:r>
                  <a:rPr lang="en-US" sz="2800" dirty="0">
                    <a:latin typeface="Ink Free" panose="03080402000500000000" pitchFamily="66" charset="0"/>
                  </a:rPr>
                  <a:t>Inventory by doing work</a:t>
                </a:r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15AF47E0-69C0-4053-8205-50D2C8A6932D}"/>
                  </a:ext>
                </a:extLst>
              </p:cNvPr>
              <p:cNvSpPr/>
              <p:nvPr/>
            </p:nvSpPr>
            <p:spPr>
              <a:xfrm>
                <a:off x="2852550" y="1038398"/>
                <a:ext cx="3086014" cy="2368167"/>
              </a:xfrm>
              <a:custGeom>
                <a:avLst/>
                <a:gdLst>
                  <a:gd name="connsiteX0" fmla="*/ 1814700 w 3086014"/>
                  <a:gd name="connsiteY0" fmla="*/ 66502 h 2480520"/>
                  <a:gd name="connsiteX1" fmla="*/ 881250 w 3086014"/>
                  <a:gd name="connsiteY1" fmla="*/ 347490 h 2480520"/>
                  <a:gd name="connsiteX2" fmla="*/ 47813 w 3086014"/>
                  <a:gd name="connsiteY2" fmla="*/ 1576215 h 2480520"/>
                  <a:gd name="connsiteX3" fmla="*/ 238313 w 3086014"/>
                  <a:gd name="connsiteY3" fmla="*/ 2400127 h 2480520"/>
                  <a:gd name="connsiteX4" fmla="*/ 1371788 w 3086014"/>
                  <a:gd name="connsiteY4" fmla="*/ 2400127 h 2480520"/>
                  <a:gd name="connsiteX5" fmla="*/ 1643250 w 3086014"/>
                  <a:gd name="connsiteY5" fmla="*/ 1966740 h 2480520"/>
                  <a:gd name="connsiteX6" fmla="*/ 1424175 w 3086014"/>
                  <a:gd name="connsiteY6" fmla="*/ 1604790 h 2480520"/>
                  <a:gd name="connsiteX7" fmla="*/ 1676588 w 3086014"/>
                  <a:gd name="connsiteY7" fmla="*/ 942802 h 2480520"/>
                  <a:gd name="connsiteX8" fmla="*/ 2395725 w 3086014"/>
                  <a:gd name="connsiteY8" fmla="*/ 757065 h 2480520"/>
                  <a:gd name="connsiteX9" fmla="*/ 3062475 w 3086014"/>
                  <a:gd name="connsiteY9" fmla="*/ 642765 h 2480520"/>
                  <a:gd name="connsiteX10" fmla="*/ 2819588 w 3086014"/>
                  <a:gd name="connsiteY10" fmla="*/ 33165 h 2480520"/>
                  <a:gd name="connsiteX11" fmla="*/ 1724213 w 3086014"/>
                  <a:gd name="connsiteY11" fmla="*/ 76027 h 2480520"/>
                  <a:gd name="connsiteX12" fmla="*/ 1728975 w 3086014"/>
                  <a:gd name="connsiteY12" fmla="*/ 80790 h 2480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086014" h="2480520">
                    <a:moveTo>
                      <a:pt x="1814700" y="66502"/>
                    </a:moveTo>
                    <a:cubicBezTo>
                      <a:pt x="1495215" y="81186"/>
                      <a:pt x="1175731" y="95871"/>
                      <a:pt x="881250" y="347490"/>
                    </a:cubicBezTo>
                    <a:cubicBezTo>
                      <a:pt x="586769" y="599109"/>
                      <a:pt x="154969" y="1234109"/>
                      <a:pt x="47813" y="1576215"/>
                    </a:cubicBezTo>
                    <a:cubicBezTo>
                      <a:pt x="-59343" y="1918321"/>
                      <a:pt x="17651" y="2262808"/>
                      <a:pt x="238313" y="2400127"/>
                    </a:cubicBezTo>
                    <a:cubicBezTo>
                      <a:pt x="458975" y="2537446"/>
                      <a:pt x="1137632" y="2472358"/>
                      <a:pt x="1371788" y="2400127"/>
                    </a:cubicBezTo>
                    <a:cubicBezTo>
                      <a:pt x="1605944" y="2327896"/>
                      <a:pt x="1634519" y="2099296"/>
                      <a:pt x="1643250" y="1966740"/>
                    </a:cubicBezTo>
                    <a:cubicBezTo>
                      <a:pt x="1651981" y="1834184"/>
                      <a:pt x="1418619" y="1775446"/>
                      <a:pt x="1424175" y="1604790"/>
                    </a:cubicBezTo>
                    <a:cubicBezTo>
                      <a:pt x="1429731" y="1434134"/>
                      <a:pt x="1514663" y="1084089"/>
                      <a:pt x="1676588" y="942802"/>
                    </a:cubicBezTo>
                    <a:cubicBezTo>
                      <a:pt x="1838513" y="801515"/>
                      <a:pt x="2164744" y="807071"/>
                      <a:pt x="2395725" y="757065"/>
                    </a:cubicBezTo>
                    <a:cubicBezTo>
                      <a:pt x="2626706" y="707059"/>
                      <a:pt x="2991831" y="763415"/>
                      <a:pt x="3062475" y="642765"/>
                    </a:cubicBezTo>
                    <a:cubicBezTo>
                      <a:pt x="3133119" y="522115"/>
                      <a:pt x="3042632" y="127621"/>
                      <a:pt x="2819588" y="33165"/>
                    </a:cubicBezTo>
                    <a:cubicBezTo>
                      <a:pt x="2596544" y="-61291"/>
                      <a:pt x="1724213" y="76027"/>
                      <a:pt x="1724213" y="76027"/>
                    </a:cubicBezTo>
                    <a:cubicBezTo>
                      <a:pt x="1542444" y="83965"/>
                      <a:pt x="1635709" y="82377"/>
                      <a:pt x="1728975" y="80790"/>
                    </a:cubicBezTo>
                  </a:path>
                </a:pathLst>
              </a:custGeom>
              <a:solidFill>
                <a:srgbClr val="FFFF00">
                  <a:alpha val="11000"/>
                </a:srgb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FA1E387-8832-4786-BD59-44770F3182BE}"/>
                </a:ext>
              </a:extLst>
            </p:cNvPr>
            <p:cNvSpPr txBox="1"/>
            <p:nvPr/>
          </p:nvSpPr>
          <p:spPr>
            <a:xfrm>
              <a:off x="7815263" y="2736502"/>
              <a:ext cx="171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Close Gap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C155FD5-75EF-40B7-BF42-E0D16027A9F3}"/>
                </a:ext>
              </a:extLst>
            </p:cNvPr>
            <p:cNvSpPr/>
            <p:nvPr/>
          </p:nvSpPr>
          <p:spPr>
            <a:xfrm>
              <a:off x="3128581" y="3728156"/>
              <a:ext cx="4753074" cy="1654096"/>
            </a:xfrm>
            <a:custGeom>
              <a:avLst/>
              <a:gdLst>
                <a:gd name="connsiteX0" fmla="*/ 1424369 w 4753074"/>
                <a:gd name="connsiteY0" fmla="*/ 67557 h 1654096"/>
                <a:gd name="connsiteX1" fmla="*/ 295657 w 4753074"/>
                <a:gd name="connsiteY1" fmla="*/ 48507 h 1654096"/>
                <a:gd name="connsiteX2" fmla="*/ 33719 w 4753074"/>
                <a:gd name="connsiteY2" fmla="*/ 710494 h 1654096"/>
                <a:gd name="connsiteX3" fmla="*/ 890969 w 4753074"/>
                <a:gd name="connsiteY3" fmla="*/ 1348669 h 1654096"/>
                <a:gd name="connsiteX4" fmla="*/ 2991232 w 4753074"/>
                <a:gd name="connsiteY4" fmla="*/ 1653469 h 1654096"/>
                <a:gd name="connsiteX5" fmla="*/ 4629532 w 4753074"/>
                <a:gd name="connsiteY5" fmla="*/ 1277232 h 1654096"/>
                <a:gd name="connsiteX6" fmla="*/ 4505707 w 4753074"/>
                <a:gd name="connsiteY6" fmla="*/ 472369 h 1654096"/>
                <a:gd name="connsiteX7" fmla="*/ 3462719 w 4753074"/>
                <a:gd name="connsiteY7" fmla="*/ 205669 h 1654096"/>
                <a:gd name="connsiteX8" fmla="*/ 1424369 w 4753074"/>
                <a:gd name="connsiteY8" fmla="*/ 67557 h 165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3074" h="1654096">
                  <a:moveTo>
                    <a:pt x="1424369" y="67557"/>
                  </a:moveTo>
                  <a:cubicBezTo>
                    <a:pt x="896525" y="41363"/>
                    <a:pt x="527432" y="-58649"/>
                    <a:pt x="295657" y="48507"/>
                  </a:cubicBezTo>
                  <a:cubicBezTo>
                    <a:pt x="63882" y="155663"/>
                    <a:pt x="-65500" y="493800"/>
                    <a:pt x="33719" y="710494"/>
                  </a:cubicBezTo>
                  <a:cubicBezTo>
                    <a:pt x="132938" y="927188"/>
                    <a:pt x="398050" y="1191507"/>
                    <a:pt x="890969" y="1348669"/>
                  </a:cubicBezTo>
                  <a:cubicBezTo>
                    <a:pt x="1383888" y="1505832"/>
                    <a:pt x="2368138" y="1665375"/>
                    <a:pt x="2991232" y="1653469"/>
                  </a:cubicBezTo>
                  <a:cubicBezTo>
                    <a:pt x="3614326" y="1641563"/>
                    <a:pt x="4377120" y="1474082"/>
                    <a:pt x="4629532" y="1277232"/>
                  </a:cubicBezTo>
                  <a:cubicBezTo>
                    <a:pt x="4881945" y="1080382"/>
                    <a:pt x="4700176" y="650963"/>
                    <a:pt x="4505707" y="472369"/>
                  </a:cubicBezTo>
                  <a:cubicBezTo>
                    <a:pt x="4311238" y="293775"/>
                    <a:pt x="3984213" y="274725"/>
                    <a:pt x="3462719" y="205669"/>
                  </a:cubicBezTo>
                  <a:cubicBezTo>
                    <a:pt x="2941225" y="136613"/>
                    <a:pt x="1952213" y="93751"/>
                    <a:pt x="1424369" y="67557"/>
                  </a:cubicBezTo>
                  <a:close/>
                </a:path>
              </a:pathLst>
            </a:custGeom>
            <a:solidFill>
              <a:srgbClr val="FFFF00">
                <a:alpha val="23000"/>
              </a:srgb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CE49924-EFD9-43DB-A0DE-6B1FD108ABC6}"/>
                </a:ext>
              </a:extLst>
            </p:cNvPr>
            <p:cNvSpPr txBox="1"/>
            <p:nvPr/>
          </p:nvSpPr>
          <p:spPr>
            <a:xfrm>
              <a:off x="3535644" y="5180623"/>
              <a:ext cx="171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Workforce</a:t>
              </a: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070BE5D-FC57-4945-903B-4E83624C0B0C}"/>
                </a:ext>
              </a:extLst>
            </p:cNvPr>
            <p:cNvSpPr/>
            <p:nvPr/>
          </p:nvSpPr>
          <p:spPr>
            <a:xfrm>
              <a:off x="5714606" y="3844451"/>
              <a:ext cx="1967307" cy="1483015"/>
            </a:xfrm>
            <a:custGeom>
              <a:avLst/>
              <a:gdLst>
                <a:gd name="connsiteX0" fmla="*/ 2634057 w 2639844"/>
                <a:gd name="connsiteY0" fmla="*/ 1194274 h 1610174"/>
                <a:gd name="connsiteX1" fmla="*/ 2605482 w 2639844"/>
                <a:gd name="connsiteY1" fmla="*/ 889474 h 1610174"/>
                <a:gd name="connsiteX2" fmla="*/ 2372119 w 2639844"/>
                <a:gd name="connsiteY2" fmla="*/ 517999 h 1610174"/>
                <a:gd name="connsiteX3" fmla="*/ 1086244 w 2639844"/>
                <a:gd name="connsiteY3" fmla="*/ 8412 h 1610174"/>
                <a:gd name="connsiteX4" fmla="*/ 67069 w 2639844"/>
                <a:gd name="connsiteY4" fmla="*/ 270349 h 1610174"/>
                <a:gd name="connsiteX5" fmla="*/ 167082 w 2639844"/>
                <a:gd name="connsiteY5" fmla="*/ 1141887 h 1610174"/>
                <a:gd name="connsiteX6" fmla="*/ 733819 w 2639844"/>
                <a:gd name="connsiteY6" fmla="*/ 1599087 h 1610174"/>
                <a:gd name="connsiteX7" fmla="*/ 1800619 w 2639844"/>
                <a:gd name="connsiteY7" fmla="*/ 1441924 h 1610174"/>
                <a:gd name="connsiteX8" fmla="*/ 2638819 w 2639844"/>
                <a:gd name="connsiteY8" fmla="*/ 1141887 h 1610174"/>
                <a:gd name="connsiteX9" fmla="*/ 2638819 w 2639844"/>
                <a:gd name="connsiteY9" fmla="*/ 1141887 h 161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39844" h="1610174">
                  <a:moveTo>
                    <a:pt x="2634057" y="1194274"/>
                  </a:moveTo>
                  <a:cubicBezTo>
                    <a:pt x="2641597" y="1098230"/>
                    <a:pt x="2649138" y="1002186"/>
                    <a:pt x="2605482" y="889474"/>
                  </a:cubicBezTo>
                  <a:cubicBezTo>
                    <a:pt x="2561826" y="776762"/>
                    <a:pt x="2625325" y="664843"/>
                    <a:pt x="2372119" y="517999"/>
                  </a:cubicBezTo>
                  <a:cubicBezTo>
                    <a:pt x="2118913" y="371155"/>
                    <a:pt x="1470419" y="49687"/>
                    <a:pt x="1086244" y="8412"/>
                  </a:cubicBezTo>
                  <a:cubicBezTo>
                    <a:pt x="702069" y="-32863"/>
                    <a:pt x="220263" y="81436"/>
                    <a:pt x="67069" y="270349"/>
                  </a:cubicBezTo>
                  <a:cubicBezTo>
                    <a:pt x="-86125" y="459261"/>
                    <a:pt x="55957" y="920431"/>
                    <a:pt x="167082" y="1141887"/>
                  </a:cubicBezTo>
                  <a:cubicBezTo>
                    <a:pt x="278207" y="1363343"/>
                    <a:pt x="461563" y="1549081"/>
                    <a:pt x="733819" y="1599087"/>
                  </a:cubicBezTo>
                  <a:cubicBezTo>
                    <a:pt x="1006075" y="1649093"/>
                    <a:pt x="1483119" y="1518124"/>
                    <a:pt x="1800619" y="1441924"/>
                  </a:cubicBezTo>
                  <a:cubicBezTo>
                    <a:pt x="2118119" y="1365724"/>
                    <a:pt x="2638819" y="1141887"/>
                    <a:pt x="2638819" y="1141887"/>
                  </a:cubicBezTo>
                  <a:lnTo>
                    <a:pt x="2638819" y="1141887"/>
                  </a:lnTo>
                </a:path>
              </a:pathLst>
            </a:custGeom>
            <a:solidFill>
              <a:srgbClr val="FFFF00">
                <a:alpha val="45000"/>
              </a:srgb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6A79DE1-E073-4611-A3DD-25CC7096CB7F}"/>
                </a:ext>
              </a:extLst>
            </p:cNvPr>
            <p:cNvSpPr txBox="1"/>
            <p:nvPr/>
          </p:nvSpPr>
          <p:spPr>
            <a:xfrm>
              <a:off x="7109336" y="5008306"/>
              <a:ext cx="246290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Workforce </a:t>
              </a:r>
              <a:r>
                <a:rPr lang="en-US" sz="2800" dirty="0" err="1">
                  <a:latin typeface="Ink Free" panose="03080402000500000000" pitchFamily="66" charset="0"/>
                </a:rPr>
                <a:t>FromWorkflow</a:t>
              </a:r>
              <a:endParaRPr lang="en-US" sz="2800" dirty="0">
                <a:latin typeface="Ink Free" panose="03080402000500000000" pitchFamily="66" charset="0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B4C1C9A-B508-4CCA-95AC-F9FF7993510A}"/>
                </a:ext>
              </a:extLst>
            </p:cNvPr>
            <p:cNvSpPr/>
            <p:nvPr/>
          </p:nvSpPr>
          <p:spPr>
            <a:xfrm>
              <a:off x="4199149" y="1169255"/>
              <a:ext cx="3713846" cy="2050099"/>
            </a:xfrm>
            <a:custGeom>
              <a:avLst/>
              <a:gdLst>
                <a:gd name="connsiteX0" fmla="*/ 3241512 w 3664369"/>
                <a:gd name="connsiteY0" fmla="*/ 1266910 h 1333693"/>
                <a:gd name="connsiteX1" fmla="*/ 3608225 w 3664369"/>
                <a:gd name="connsiteY1" fmla="*/ 1143085 h 1333693"/>
                <a:gd name="connsiteX2" fmla="*/ 3584412 w 3664369"/>
                <a:gd name="connsiteY2" fmla="*/ 685885 h 1333693"/>
                <a:gd name="connsiteX3" fmla="*/ 2865275 w 3664369"/>
                <a:gd name="connsiteY3" fmla="*/ 438235 h 1333693"/>
                <a:gd name="connsiteX4" fmla="*/ 1736562 w 3664369"/>
                <a:gd name="connsiteY4" fmla="*/ 257260 h 1333693"/>
                <a:gd name="connsiteX5" fmla="*/ 1165062 w 3664369"/>
                <a:gd name="connsiteY5" fmla="*/ 4848 h 1333693"/>
                <a:gd name="connsiteX6" fmla="*/ 293525 w 3664369"/>
                <a:gd name="connsiteY6" fmla="*/ 114385 h 1333693"/>
                <a:gd name="connsiteX7" fmla="*/ 145887 w 3664369"/>
                <a:gd name="connsiteY7" fmla="*/ 395373 h 1333693"/>
                <a:gd name="connsiteX8" fmla="*/ 36350 w 3664369"/>
                <a:gd name="connsiteY8" fmla="*/ 628735 h 1333693"/>
                <a:gd name="connsiteX9" fmla="*/ 45875 w 3664369"/>
                <a:gd name="connsiteY9" fmla="*/ 809710 h 1333693"/>
                <a:gd name="connsiteX10" fmla="*/ 560225 w 3664369"/>
                <a:gd name="connsiteY10" fmla="*/ 995448 h 1333693"/>
                <a:gd name="connsiteX11" fmla="*/ 1374612 w 3664369"/>
                <a:gd name="connsiteY11" fmla="*/ 1162135 h 1333693"/>
                <a:gd name="connsiteX12" fmla="*/ 2179475 w 3664369"/>
                <a:gd name="connsiteY12" fmla="*/ 1290723 h 1333693"/>
                <a:gd name="connsiteX13" fmla="*/ 2793837 w 3664369"/>
                <a:gd name="connsiteY13" fmla="*/ 1333585 h 1333693"/>
                <a:gd name="connsiteX14" fmla="*/ 3241512 w 3664369"/>
                <a:gd name="connsiteY14" fmla="*/ 1266910 h 1333693"/>
                <a:gd name="connsiteX0" fmla="*/ 3241512 w 3670207"/>
                <a:gd name="connsiteY0" fmla="*/ 1266910 h 1333693"/>
                <a:gd name="connsiteX1" fmla="*/ 3608225 w 3670207"/>
                <a:gd name="connsiteY1" fmla="*/ 1143085 h 1333693"/>
                <a:gd name="connsiteX2" fmla="*/ 3593937 w 3670207"/>
                <a:gd name="connsiteY2" fmla="*/ 628735 h 1333693"/>
                <a:gd name="connsiteX3" fmla="*/ 2865275 w 3670207"/>
                <a:gd name="connsiteY3" fmla="*/ 438235 h 1333693"/>
                <a:gd name="connsiteX4" fmla="*/ 1736562 w 3670207"/>
                <a:gd name="connsiteY4" fmla="*/ 257260 h 1333693"/>
                <a:gd name="connsiteX5" fmla="*/ 1165062 w 3670207"/>
                <a:gd name="connsiteY5" fmla="*/ 4848 h 1333693"/>
                <a:gd name="connsiteX6" fmla="*/ 293525 w 3670207"/>
                <a:gd name="connsiteY6" fmla="*/ 114385 h 1333693"/>
                <a:gd name="connsiteX7" fmla="*/ 145887 w 3670207"/>
                <a:gd name="connsiteY7" fmla="*/ 395373 h 1333693"/>
                <a:gd name="connsiteX8" fmla="*/ 36350 w 3670207"/>
                <a:gd name="connsiteY8" fmla="*/ 628735 h 1333693"/>
                <a:gd name="connsiteX9" fmla="*/ 45875 w 3670207"/>
                <a:gd name="connsiteY9" fmla="*/ 809710 h 1333693"/>
                <a:gd name="connsiteX10" fmla="*/ 560225 w 3670207"/>
                <a:gd name="connsiteY10" fmla="*/ 995448 h 1333693"/>
                <a:gd name="connsiteX11" fmla="*/ 1374612 w 3670207"/>
                <a:gd name="connsiteY11" fmla="*/ 1162135 h 1333693"/>
                <a:gd name="connsiteX12" fmla="*/ 2179475 w 3670207"/>
                <a:gd name="connsiteY12" fmla="*/ 1290723 h 1333693"/>
                <a:gd name="connsiteX13" fmla="*/ 2793837 w 3670207"/>
                <a:gd name="connsiteY13" fmla="*/ 1333585 h 1333693"/>
                <a:gd name="connsiteX14" fmla="*/ 3241512 w 3670207"/>
                <a:gd name="connsiteY14" fmla="*/ 1266910 h 1333693"/>
                <a:gd name="connsiteX0" fmla="*/ 3241512 w 3673229"/>
                <a:gd name="connsiteY0" fmla="*/ 1266910 h 1333693"/>
                <a:gd name="connsiteX1" fmla="*/ 3608225 w 3673229"/>
                <a:gd name="connsiteY1" fmla="*/ 1143085 h 1333693"/>
                <a:gd name="connsiteX2" fmla="*/ 3598699 w 3673229"/>
                <a:gd name="connsiteY2" fmla="*/ 585873 h 1333693"/>
                <a:gd name="connsiteX3" fmla="*/ 2865275 w 3673229"/>
                <a:gd name="connsiteY3" fmla="*/ 438235 h 1333693"/>
                <a:gd name="connsiteX4" fmla="*/ 1736562 w 3673229"/>
                <a:gd name="connsiteY4" fmla="*/ 257260 h 1333693"/>
                <a:gd name="connsiteX5" fmla="*/ 1165062 w 3673229"/>
                <a:gd name="connsiteY5" fmla="*/ 4848 h 1333693"/>
                <a:gd name="connsiteX6" fmla="*/ 293525 w 3673229"/>
                <a:gd name="connsiteY6" fmla="*/ 114385 h 1333693"/>
                <a:gd name="connsiteX7" fmla="*/ 145887 w 3673229"/>
                <a:gd name="connsiteY7" fmla="*/ 395373 h 1333693"/>
                <a:gd name="connsiteX8" fmla="*/ 36350 w 3673229"/>
                <a:gd name="connsiteY8" fmla="*/ 628735 h 1333693"/>
                <a:gd name="connsiteX9" fmla="*/ 45875 w 3673229"/>
                <a:gd name="connsiteY9" fmla="*/ 809710 h 1333693"/>
                <a:gd name="connsiteX10" fmla="*/ 560225 w 3673229"/>
                <a:gd name="connsiteY10" fmla="*/ 995448 h 1333693"/>
                <a:gd name="connsiteX11" fmla="*/ 1374612 w 3673229"/>
                <a:gd name="connsiteY11" fmla="*/ 1162135 h 1333693"/>
                <a:gd name="connsiteX12" fmla="*/ 2179475 w 3673229"/>
                <a:gd name="connsiteY12" fmla="*/ 1290723 h 1333693"/>
                <a:gd name="connsiteX13" fmla="*/ 2793837 w 3673229"/>
                <a:gd name="connsiteY13" fmla="*/ 1333585 h 1333693"/>
                <a:gd name="connsiteX14" fmla="*/ 3241512 w 3673229"/>
                <a:gd name="connsiteY14" fmla="*/ 1266910 h 1333693"/>
                <a:gd name="connsiteX0" fmla="*/ 3241512 w 3673229"/>
                <a:gd name="connsiteY0" fmla="*/ 1977061 h 2043844"/>
                <a:gd name="connsiteX1" fmla="*/ 3608225 w 3673229"/>
                <a:gd name="connsiteY1" fmla="*/ 1853236 h 2043844"/>
                <a:gd name="connsiteX2" fmla="*/ 3598699 w 3673229"/>
                <a:gd name="connsiteY2" fmla="*/ 1296024 h 2043844"/>
                <a:gd name="connsiteX3" fmla="*/ 2865275 w 3673229"/>
                <a:gd name="connsiteY3" fmla="*/ 1148386 h 2043844"/>
                <a:gd name="connsiteX4" fmla="*/ 1736562 w 3673229"/>
                <a:gd name="connsiteY4" fmla="*/ 967411 h 2043844"/>
                <a:gd name="connsiteX5" fmla="*/ 1050762 w 3673229"/>
                <a:gd name="connsiteY5" fmla="*/ 624 h 2043844"/>
                <a:gd name="connsiteX6" fmla="*/ 293525 w 3673229"/>
                <a:gd name="connsiteY6" fmla="*/ 824536 h 2043844"/>
                <a:gd name="connsiteX7" fmla="*/ 145887 w 3673229"/>
                <a:gd name="connsiteY7" fmla="*/ 1105524 h 2043844"/>
                <a:gd name="connsiteX8" fmla="*/ 36350 w 3673229"/>
                <a:gd name="connsiteY8" fmla="*/ 1338886 h 2043844"/>
                <a:gd name="connsiteX9" fmla="*/ 45875 w 3673229"/>
                <a:gd name="connsiteY9" fmla="*/ 1519861 h 2043844"/>
                <a:gd name="connsiteX10" fmla="*/ 560225 w 3673229"/>
                <a:gd name="connsiteY10" fmla="*/ 1705599 h 2043844"/>
                <a:gd name="connsiteX11" fmla="*/ 1374612 w 3673229"/>
                <a:gd name="connsiteY11" fmla="*/ 1872286 h 2043844"/>
                <a:gd name="connsiteX12" fmla="*/ 2179475 w 3673229"/>
                <a:gd name="connsiteY12" fmla="*/ 2000874 h 2043844"/>
                <a:gd name="connsiteX13" fmla="*/ 2793837 w 3673229"/>
                <a:gd name="connsiteY13" fmla="*/ 2043736 h 2043844"/>
                <a:gd name="connsiteX14" fmla="*/ 3241512 w 3673229"/>
                <a:gd name="connsiteY14" fmla="*/ 1977061 h 2043844"/>
                <a:gd name="connsiteX0" fmla="*/ 3241512 w 3673229"/>
                <a:gd name="connsiteY0" fmla="*/ 2021756 h 2088539"/>
                <a:gd name="connsiteX1" fmla="*/ 3608225 w 3673229"/>
                <a:gd name="connsiteY1" fmla="*/ 1897931 h 2088539"/>
                <a:gd name="connsiteX2" fmla="*/ 3598699 w 3673229"/>
                <a:gd name="connsiteY2" fmla="*/ 1340719 h 2088539"/>
                <a:gd name="connsiteX3" fmla="*/ 2865275 w 3673229"/>
                <a:gd name="connsiteY3" fmla="*/ 1193081 h 2088539"/>
                <a:gd name="connsiteX4" fmla="*/ 1736562 w 3673229"/>
                <a:gd name="connsiteY4" fmla="*/ 1012106 h 2088539"/>
                <a:gd name="connsiteX5" fmla="*/ 1050762 w 3673229"/>
                <a:gd name="connsiteY5" fmla="*/ 45319 h 2088539"/>
                <a:gd name="connsiteX6" fmla="*/ 50637 w 3673229"/>
                <a:gd name="connsiteY6" fmla="*/ 259631 h 2088539"/>
                <a:gd name="connsiteX7" fmla="*/ 145887 w 3673229"/>
                <a:gd name="connsiteY7" fmla="*/ 1150219 h 2088539"/>
                <a:gd name="connsiteX8" fmla="*/ 36350 w 3673229"/>
                <a:gd name="connsiteY8" fmla="*/ 1383581 h 2088539"/>
                <a:gd name="connsiteX9" fmla="*/ 45875 w 3673229"/>
                <a:gd name="connsiteY9" fmla="*/ 1564556 h 2088539"/>
                <a:gd name="connsiteX10" fmla="*/ 560225 w 3673229"/>
                <a:gd name="connsiteY10" fmla="*/ 1750294 h 2088539"/>
                <a:gd name="connsiteX11" fmla="*/ 1374612 w 3673229"/>
                <a:gd name="connsiteY11" fmla="*/ 1916981 h 2088539"/>
                <a:gd name="connsiteX12" fmla="*/ 2179475 w 3673229"/>
                <a:gd name="connsiteY12" fmla="*/ 2045569 h 2088539"/>
                <a:gd name="connsiteX13" fmla="*/ 2793837 w 3673229"/>
                <a:gd name="connsiteY13" fmla="*/ 2088431 h 2088539"/>
                <a:gd name="connsiteX14" fmla="*/ 3241512 w 3673229"/>
                <a:gd name="connsiteY14" fmla="*/ 2021756 h 208853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46099 w 3673229"/>
                <a:gd name="connsiteY4" fmla="*/ 432911 h 2052269"/>
                <a:gd name="connsiteX5" fmla="*/ 1050762 w 3673229"/>
                <a:gd name="connsiteY5" fmla="*/ 9049 h 2052269"/>
                <a:gd name="connsiteX6" fmla="*/ 50637 w 3673229"/>
                <a:gd name="connsiteY6" fmla="*/ 223361 h 2052269"/>
                <a:gd name="connsiteX7" fmla="*/ 145887 w 3673229"/>
                <a:gd name="connsiteY7" fmla="*/ 1113949 h 2052269"/>
                <a:gd name="connsiteX8" fmla="*/ 36350 w 3673229"/>
                <a:gd name="connsiteY8" fmla="*/ 1347311 h 2052269"/>
                <a:gd name="connsiteX9" fmla="*/ 45875 w 3673229"/>
                <a:gd name="connsiteY9" fmla="*/ 1528286 h 2052269"/>
                <a:gd name="connsiteX10" fmla="*/ 560225 w 3673229"/>
                <a:gd name="connsiteY10" fmla="*/ 1714024 h 2052269"/>
                <a:gd name="connsiteX11" fmla="*/ 1374612 w 3673229"/>
                <a:gd name="connsiteY11" fmla="*/ 1880711 h 2052269"/>
                <a:gd name="connsiteX12" fmla="*/ 2179475 w 3673229"/>
                <a:gd name="connsiteY12" fmla="*/ 2009299 h 2052269"/>
                <a:gd name="connsiteX13" fmla="*/ 2793837 w 3673229"/>
                <a:gd name="connsiteY13" fmla="*/ 2052161 h 2052269"/>
                <a:gd name="connsiteX14" fmla="*/ 3241512 w 3673229"/>
                <a:gd name="connsiteY14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2179475 w 3673229"/>
                <a:gd name="connsiteY4" fmla="*/ 675800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08000 w 3673229"/>
                <a:gd name="connsiteY4" fmla="*/ 975838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808000 w 3673229"/>
                <a:gd name="connsiteY4" fmla="*/ 980486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698463 w 3673229"/>
                <a:gd name="connsiteY4" fmla="*/ 1028111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76453 h 2043236"/>
                <a:gd name="connsiteX1" fmla="*/ 3608225 w 3673229"/>
                <a:gd name="connsiteY1" fmla="*/ 1852628 h 2043236"/>
                <a:gd name="connsiteX2" fmla="*/ 3598699 w 3673229"/>
                <a:gd name="connsiteY2" fmla="*/ 1295416 h 2043236"/>
                <a:gd name="connsiteX3" fmla="*/ 2865275 w 3673229"/>
                <a:gd name="connsiteY3" fmla="*/ 1147778 h 2043236"/>
                <a:gd name="connsiteX4" fmla="*/ 1698463 w 3673229"/>
                <a:gd name="connsiteY4" fmla="*/ 1014430 h 2043236"/>
                <a:gd name="connsiteX5" fmla="*/ 1741324 w 3673229"/>
                <a:gd name="connsiteY5" fmla="*/ 500078 h 2043236"/>
                <a:gd name="connsiteX6" fmla="*/ 1446050 w 3673229"/>
                <a:gd name="connsiteY6" fmla="*/ 204804 h 2043236"/>
                <a:gd name="connsiteX7" fmla="*/ 1050762 w 3673229"/>
                <a:gd name="connsiteY7" fmla="*/ 16 h 2043236"/>
                <a:gd name="connsiteX8" fmla="*/ 50637 w 3673229"/>
                <a:gd name="connsiteY8" fmla="*/ 214328 h 2043236"/>
                <a:gd name="connsiteX9" fmla="*/ 145887 w 3673229"/>
                <a:gd name="connsiteY9" fmla="*/ 1104916 h 2043236"/>
                <a:gd name="connsiteX10" fmla="*/ 36350 w 3673229"/>
                <a:gd name="connsiteY10" fmla="*/ 1338278 h 2043236"/>
                <a:gd name="connsiteX11" fmla="*/ 45875 w 3673229"/>
                <a:gd name="connsiteY11" fmla="*/ 1519253 h 2043236"/>
                <a:gd name="connsiteX12" fmla="*/ 560225 w 3673229"/>
                <a:gd name="connsiteY12" fmla="*/ 1704991 h 2043236"/>
                <a:gd name="connsiteX13" fmla="*/ 1374612 w 3673229"/>
                <a:gd name="connsiteY13" fmla="*/ 1871678 h 2043236"/>
                <a:gd name="connsiteX14" fmla="*/ 2179475 w 3673229"/>
                <a:gd name="connsiteY14" fmla="*/ 2000266 h 2043236"/>
                <a:gd name="connsiteX15" fmla="*/ 2793837 w 3673229"/>
                <a:gd name="connsiteY15" fmla="*/ 2043128 h 2043236"/>
                <a:gd name="connsiteX16" fmla="*/ 3241512 w 3673229"/>
                <a:gd name="connsiteY16" fmla="*/ 1976453 h 2043236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741324 w 3673229"/>
                <a:gd name="connsiteY5" fmla="*/ 50066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607974 w 3673229"/>
                <a:gd name="connsiteY5" fmla="*/ 51971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479386 w 3673229"/>
                <a:gd name="connsiteY5" fmla="*/ 5911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96205 w 3713846"/>
                <a:gd name="connsiteY4" fmla="*/ 949856 h 2050099"/>
                <a:gd name="connsiteX5" fmla="*/ 1520003 w 3713846"/>
                <a:gd name="connsiteY5" fmla="*/ 597428 h 2050099"/>
                <a:gd name="connsiteX6" fmla="*/ 1534292 w 3713846"/>
                <a:gd name="connsiteY6" fmla="*/ 168804 h 2050099"/>
                <a:gd name="connsiteX7" fmla="*/ 1091379 w 3713846"/>
                <a:gd name="connsiteY7" fmla="*/ 6879 h 2050099"/>
                <a:gd name="connsiteX8" fmla="*/ 43629 w 3713846"/>
                <a:gd name="connsiteY8" fmla="*/ 144991 h 2050099"/>
                <a:gd name="connsiteX9" fmla="*/ 186504 w 3713846"/>
                <a:gd name="connsiteY9" fmla="*/ 1111779 h 2050099"/>
                <a:gd name="connsiteX10" fmla="*/ 76967 w 3713846"/>
                <a:gd name="connsiteY10" fmla="*/ 1345141 h 2050099"/>
                <a:gd name="connsiteX11" fmla="*/ 86492 w 3713846"/>
                <a:gd name="connsiteY11" fmla="*/ 1526116 h 2050099"/>
                <a:gd name="connsiteX12" fmla="*/ 600842 w 3713846"/>
                <a:gd name="connsiteY12" fmla="*/ 1711854 h 2050099"/>
                <a:gd name="connsiteX13" fmla="*/ 1415229 w 3713846"/>
                <a:gd name="connsiteY13" fmla="*/ 1878541 h 2050099"/>
                <a:gd name="connsiteX14" fmla="*/ 2220092 w 3713846"/>
                <a:gd name="connsiteY14" fmla="*/ 2007129 h 2050099"/>
                <a:gd name="connsiteX15" fmla="*/ 2834454 w 3713846"/>
                <a:gd name="connsiteY15" fmla="*/ 2049991 h 2050099"/>
                <a:gd name="connsiteX16" fmla="*/ 3282129 w 3713846"/>
                <a:gd name="connsiteY16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20003 w 3713846"/>
                <a:gd name="connsiteY4" fmla="*/ 597428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2414809 w 3713846"/>
                <a:gd name="connsiteY4" fmla="*/ 447205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713846" h="2050099">
                  <a:moveTo>
                    <a:pt x="3282129" y="1983316"/>
                  </a:moveTo>
                  <a:cubicBezTo>
                    <a:pt x="3417860" y="1951566"/>
                    <a:pt x="3589311" y="1972997"/>
                    <a:pt x="3648842" y="1859491"/>
                  </a:cubicBezTo>
                  <a:cubicBezTo>
                    <a:pt x="3708373" y="1745985"/>
                    <a:pt x="3763141" y="1419754"/>
                    <a:pt x="3639316" y="1302279"/>
                  </a:cubicBezTo>
                  <a:cubicBezTo>
                    <a:pt x="3515491" y="1184804"/>
                    <a:pt x="3109977" y="1297153"/>
                    <a:pt x="2905892" y="1154641"/>
                  </a:cubicBezTo>
                  <a:cubicBezTo>
                    <a:pt x="2701808" y="1012129"/>
                    <a:pt x="2643409" y="611511"/>
                    <a:pt x="2414809" y="447205"/>
                  </a:cubicBezTo>
                  <a:cubicBezTo>
                    <a:pt x="2186209" y="282899"/>
                    <a:pt x="1754864" y="242192"/>
                    <a:pt x="1534292" y="168804"/>
                  </a:cubicBezTo>
                  <a:cubicBezTo>
                    <a:pt x="1313720" y="95416"/>
                    <a:pt x="1339823" y="10848"/>
                    <a:pt x="1091379" y="6879"/>
                  </a:cubicBezTo>
                  <a:cubicBezTo>
                    <a:pt x="842935" y="2910"/>
                    <a:pt x="194442" y="-39159"/>
                    <a:pt x="43629" y="144991"/>
                  </a:cubicBezTo>
                  <a:cubicBezTo>
                    <a:pt x="-107183" y="329141"/>
                    <a:pt x="180948" y="911754"/>
                    <a:pt x="186504" y="1111779"/>
                  </a:cubicBezTo>
                  <a:cubicBezTo>
                    <a:pt x="192060" y="1311804"/>
                    <a:pt x="93636" y="1276085"/>
                    <a:pt x="76967" y="1345141"/>
                  </a:cubicBezTo>
                  <a:cubicBezTo>
                    <a:pt x="60298" y="1414197"/>
                    <a:pt x="-820" y="1464997"/>
                    <a:pt x="86492" y="1526116"/>
                  </a:cubicBezTo>
                  <a:cubicBezTo>
                    <a:pt x="173804" y="1587235"/>
                    <a:pt x="379386" y="1653117"/>
                    <a:pt x="600842" y="1711854"/>
                  </a:cubicBezTo>
                  <a:cubicBezTo>
                    <a:pt x="822298" y="1770591"/>
                    <a:pt x="1145354" y="1829328"/>
                    <a:pt x="1415229" y="1878541"/>
                  </a:cubicBezTo>
                  <a:cubicBezTo>
                    <a:pt x="1685104" y="1927754"/>
                    <a:pt x="1983555" y="1978554"/>
                    <a:pt x="2220092" y="2007129"/>
                  </a:cubicBezTo>
                  <a:cubicBezTo>
                    <a:pt x="2456629" y="2035704"/>
                    <a:pt x="2649510" y="2051578"/>
                    <a:pt x="2834454" y="2049991"/>
                  </a:cubicBezTo>
                  <a:cubicBezTo>
                    <a:pt x="3019398" y="2048404"/>
                    <a:pt x="3146398" y="2015066"/>
                    <a:pt x="3282129" y="1983316"/>
                  </a:cubicBezTo>
                  <a:close/>
                </a:path>
              </a:pathLst>
            </a:custGeom>
            <a:solidFill>
              <a:srgbClr val="FFFF8C">
                <a:alpha val="54000"/>
              </a:srgbClr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06680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87A2F3CC-4DA0-4F7F-B394-43D6F1DDF2AD}"/>
              </a:ext>
            </a:extLst>
          </p:cNvPr>
          <p:cNvGrpSpPr/>
          <p:nvPr/>
        </p:nvGrpSpPr>
        <p:grpSpPr>
          <a:xfrm>
            <a:off x="1647824" y="317689"/>
            <a:ext cx="8319612" cy="5968454"/>
            <a:chOff x="1647824" y="317689"/>
            <a:chExt cx="8319612" cy="596845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949DDC7-FC4B-4E0D-92E4-F784F7E3A706}"/>
                </a:ext>
              </a:extLst>
            </p:cNvPr>
            <p:cNvGrpSpPr/>
            <p:nvPr/>
          </p:nvGrpSpPr>
          <p:grpSpPr>
            <a:xfrm>
              <a:off x="1647824" y="317689"/>
              <a:ext cx="8319612" cy="5968454"/>
              <a:chOff x="1647824" y="317689"/>
              <a:chExt cx="8319612" cy="5968454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4D170CC0-5CA5-481D-8096-6013D09E01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48388" y="571857"/>
                <a:ext cx="7619048" cy="5714286"/>
              </a:xfrm>
              <a:prstGeom prst="rect">
                <a:avLst/>
              </a:prstGeom>
            </p:spPr>
          </p:pic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5D6FD36E-E7D7-49BC-8D6A-64E25B235857}"/>
                  </a:ext>
                </a:extLst>
              </p:cNvPr>
              <p:cNvSpPr/>
              <p:nvPr/>
            </p:nvSpPr>
            <p:spPr>
              <a:xfrm>
                <a:off x="2656911" y="840909"/>
                <a:ext cx="6460047" cy="2565656"/>
              </a:xfrm>
              <a:custGeom>
                <a:avLst/>
                <a:gdLst>
                  <a:gd name="connsiteX0" fmla="*/ 429188 w 6460047"/>
                  <a:gd name="connsiteY0" fmla="*/ 1008430 h 2565656"/>
                  <a:gd name="connsiteX1" fmla="*/ 563 w 6460047"/>
                  <a:gd name="connsiteY1" fmla="*/ 1889492 h 2565656"/>
                  <a:gd name="connsiteX2" fmla="*/ 524438 w 6460047"/>
                  <a:gd name="connsiteY2" fmla="*/ 2522905 h 2565656"/>
                  <a:gd name="connsiteX3" fmla="*/ 1648388 w 6460047"/>
                  <a:gd name="connsiteY3" fmla="*/ 2465755 h 2565656"/>
                  <a:gd name="connsiteX4" fmla="*/ 1886513 w 6460047"/>
                  <a:gd name="connsiteY4" fmla="*/ 2122855 h 2565656"/>
                  <a:gd name="connsiteX5" fmla="*/ 1495988 w 6460047"/>
                  <a:gd name="connsiteY5" fmla="*/ 1851392 h 2565656"/>
                  <a:gd name="connsiteX6" fmla="*/ 1615050 w 6460047"/>
                  <a:gd name="connsiteY6" fmla="*/ 1275130 h 2565656"/>
                  <a:gd name="connsiteX7" fmla="*/ 1967475 w 6460047"/>
                  <a:gd name="connsiteY7" fmla="*/ 1003667 h 2565656"/>
                  <a:gd name="connsiteX8" fmla="*/ 3139050 w 6460047"/>
                  <a:gd name="connsiteY8" fmla="*/ 736967 h 2565656"/>
                  <a:gd name="connsiteX9" fmla="*/ 4034400 w 6460047"/>
                  <a:gd name="connsiteY9" fmla="*/ 827455 h 2565656"/>
                  <a:gd name="connsiteX10" fmla="*/ 5053575 w 6460047"/>
                  <a:gd name="connsiteY10" fmla="*/ 1337042 h 2565656"/>
                  <a:gd name="connsiteX11" fmla="*/ 6391838 w 6460047"/>
                  <a:gd name="connsiteY11" fmla="*/ 1622792 h 2565656"/>
                  <a:gd name="connsiteX12" fmla="*/ 6048938 w 6460047"/>
                  <a:gd name="connsiteY12" fmla="*/ 798880 h 2565656"/>
                  <a:gd name="connsiteX13" fmla="*/ 4210613 w 6460047"/>
                  <a:gd name="connsiteY13" fmla="*/ 94030 h 2565656"/>
                  <a:gd name="connsiteX14" fmla="*/ 1762688 w 6460047"/>
                  <a:gd name="connsiteY14" fmla="*/ 65455 h 2565656"/>
                  <a:gd name="connsiteX15" fmla="*/ 724463 w 6460047"/>
                  <a:gd name="connsiteY15" fmla="*/ 632192 h 2565656"/>
                  <a:gd name="connsiteX16" fmla="*/ 429188 w 6460047"/>
                  <a:gd name="connsiteY16" fmla="*/ 1008430 h 2565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460047" h="2565656">
                    <a:moveTo>
                      <a:pt x="429188" y="1008430"/>
                    </a:moveTo>
                    <a:cubicBezTo>
                      <a:pt x="308538" y="1217980"/>
                      <a:pt x="-15312" y="1637080"/>
                      <a:pt x="563" y="1889492"/>
                    </a:cubicBezTo>
                    <a:cubicBezTo>
                      <a:pt x="16438" y="2141904"/>
                      <a:pt x="249801" y="2426861"/>
                      <a:pt x="524438" y="2522905"/>
                    </a:cubicBezTo>
                    <a:cubicBezTo>
                      <a:pt x="799075" y="2618949"/>
                      <a:pt x="1421376" y="2532430"/>
                      <a:pt x="1648388" y="2465755"/>
                    </a:cubicBezTo>
                    <a:cubicBezTo>
                      <a:pt x="1875400" y="2399080"/>
                      <a:pt x="1911913" y="2225249"/>
                      <a:pt x="1886513" y="2122855"/>
                    </a:cubicBezTo>
                    <a:cubicBezTo>
                      <a:pt x="1861113" y="2020461"/>
                      <a:pt x="1541232" y="1992680"/>
                      <a:pt x="1495988" y="1851392"/>
                    </a:cubicBezTo>
                    <a:cubicBezTo>
                      <a:pt x="1450744" y="1710104"/>
                      <a:pt x="1536469" y="1416418"/>
                      <a:pt x="1615050" y="1275130"/>
                    </a:cubicBezTo>
                    <a:cubicBezTo>
                      <a:pt x="1693631" y="1133842"/>
                      <a:pt x="1713475" y="1093361"/>
                      <a:pt x="1967475" y="1003667"/>
                    </a:cubicBezTo>
                    <a:cubicBezTo>
                      <a:pt x="2221475" y="913973"/>
                      <a:pt x="2794563" y="766336"/>
                      <a:pt x="3139050" y="736967"/>
                    </a:cubicBezTo>
                    <a:cubicBezTo>
                      <a:pt x="3483537" y="707598"/>
                      <a:pt x="3715313" y="727443"/>
                      <a:pt x="4034400" y="827455"/>
                    </a:cubicBezTo>
                    <a:cubicBezTo>
                      <a:pt x="4353487" y="927467"/>
                      <a:pt x="4660669" y="1204486"/>
                      <a:pt x="5053575" y="1337042"/>
                    </a:cubicBezTo>
                    <a:cubicBezTo>
                      <a:pt x="5446481" y="1469598"/>
                      <a:pt x="6225944" y="1712486"/>
                      <a:pt x="6391838" y="1622792"/>
                    </a:cubicBezTo>
                    <a:cubicBezTo>
                      <a:pt x="6557732" y="1533098"/>
                      <a:pt x="6412475" y="1053674"/>
                      <a:pt x="6048938" y="798880"/>
                    </a:cubicBezTo>
                    <a:cubicBezTo>
                      <a:pt x="5685401" y="544086"/>
                      <a:pt x="4924988" y="216267"/>
                      <a:pt x="4210613" y="94030"/>
                    </a:cubicBezTo>
                    <a:cubicBezTo>
                      <a:pt x="3496238" y="-28207"/>
                      <a:pt x="2343713" y="-24239"/>
                      <a:pt x="1762688" y="65455"/>
                    </a:cubicBezTo>
                    <a:cubicBezTo>
                      <a:pt x="1181663" y="155149"/>
                      <a:pt x="947507" y="469473"/>
                      <a:pt x="724463" y="632192"/>
                    </a:cubicBezTo>
                    <a:cubicBezTo>
                      <a:pt x="501419" y="794911"/>
                      <a:pt x="549838" y="798880"/>
                      <a:pt x="429188" y="1008430"/>
                    </a:cubicBezTo>
                    <a:close/>
                  </a:path>
                </a:pathLst>
              </a:custGeom>
              <a:solidFill>
                <a:srgbClr val="FFFF00">
                  <a:alpha val="23000"/>
                </a:srgb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94B01F-C340-4842-8A09-2D4B9113E504}"/>
                  </a:ext>
                </a:extLst>
              </p:cNvPr>
              <p:cNvSpPr txBox="1"/>
              <p:nvPr/>
            </p:nvSpPr>
            <p:spPr>
              <a:xfrm>
                <a:off x="4162425" y="317689"/>
                <a:ext cx="25146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Ink Free" panose="03080402000500000000" pitchFamily="66" charset="0"/>
                  </a:rPr>
                  <a:t>Bathtub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61AA0F6-3B2F-4788-8596-93D1EAB3C812}"/>
                  </a:ext>
                </a:extLst>
              </p:cNvPr>
              <p:cNvSpPr txBox="1"/>
              <p:nvPr/>
            </p:nvSpPr>
            <p:spPr>
              <a:xfrm>
                <a:off x="1647824" y="893663"/>
                <a:ext cx="251460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Ink Free" panose="03080402000500000000" pitchFamily="66" charset="0"/>
                  </a:rPr>
                  <a:t>Building</a:t>
                </a:r>
              </a:p>
              <a:p>
                <a:r>
                  <a:rPr lang="en-US" sz="2800" dirty="0">
                    <a:latin typeface="Ink Free" panose="03080402000500000000" pitchFamily="66" charset="0"/>
                  </a:rPr>
                  <a:t>Inventory by doing work</a:t>
                </a: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EBC138F9-1509-42B4-B78E-F49CFEA31494}"/>
                  </a:ext>
                </a:extLst>
              </p:cNvPr>
              <p:cNvSpPr/>
              <p:nvPr/>
            </p:nvSpPr>
            <p:spPr>
              <a:xfrm>
                <a:off x="2852550" y="1038398"/>
                <a:ext cx="3086014" cy="2480520"/>
              </a:xfrm>
              <a:custGeom>
                <a:avLst/>
                <a:gdLst>
                  <a:gd name="connsiteX0" fmla="*/ 1814700 w 3086014"/>
                  <a:gd name="connsiteY0" fmla="*/ 66502 h 2480520"/>
                  <a:gd name="connsiteX1" fmla="*/ 881250 w 3086014"/>
                  <a:gd name="connsiteY1" fmla="*/ 347490 h 2480520"/>
                  <a:gd name="connsiteX2" fmla="*/ 47813 w 3086014"/>
                  <a:gd name="connsiteY2" fmla="*/ 1576215 h 2480520"/>
                  <a:gd name="connsiteX3" fmla="*/ 238313 w 3086014"/>
                  <a:gd name="connsiteY3" fmla="*/ 2400127 h 2480520"/>
                  <a:gd name="connsiteX4" fmla="*/ 1371788 w 3086014"/>
                  <a:gd name="connsiteY4" fmla="*/ 2400127 h 2480520"/>
                  <a:gd name="connsiteX5" fmla="*/ 1643250 w 3086014"/>
                  <a:gd name="connsiteY5" fmla="*/ 1966740 h 2480520"/>
                  <a:gd name="connsiteX6" fmla="*/ 1424175 w 3086014"/>
                  <a:gd name="connsiteY6" fmla="*/ 1604790 h 2480520"/>
                  <a:gd name="connsiteX7" fmla="*/ 1676588 w 3086014"/>
                  <a:gd name="connsiteY7" fmla="*/ 942802 h 2480520"/>
                  <a:gd name="connsiteX8" fmla="*/ 2395725 w 3086014"/>
                  <a:gd name="connsiteY8" fmla="*/ 757065 h 2480520"/>
                  <a:gd name="connsiteX9" fmla="*/ 3062475 w 3086014"/>
                  <a:gd name="connsiteY9" fmla="*/ 642765 h 2480520"/>
                  <a:gd name="connsiteX10" fmla="*/ 2819588 w 3086014"/>
                  <a:gd name="connsiteY10" fmla="*/ 33165 h 2480520"/>
                  <a:gd name="connsiteX11" fmla="*/ 1724213 w 3086014"/>
                  <a:gd name="connsiteY11" fmla="*/ 76027 h 2480520"/>
                  <a:gd name="connsiteX12" fmla="*/ 1728975 w 3086014"/>
                  <a:gd name="connsiteY12" fmla="*/ 80790 h 2480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086014" h="2480520">
                    <a:moveTo>
                      <a:pt x="1814700" y="66502"/>
                    </a:moveTo>
                    <a:cubicBezTo>
                      <a:pt x="1495215" y="81186"/>
                      <a:pt x="1175731" y="95871"/>
                      <a:pt x="881250" y="347490"/>
                    </a:cubicBezTo>
                    <a:cubicBezTo>
                      <a:pt x="586769" y="599109"/>
                      <a:pt x="154969" y="1234109"/>
                      <a:pt x="47813" y="1576215"/>
                    </a:cubicBezTo>
                    <a:cubicBezTo>
                      <a:pt x="-59343" y="1918321"/>
                      <a:pt x="17651" y="2262808"/>
                      <a:pt x="238313" y="2400127"/>
                    </a:cubicBezTo>
                    <a:cubicBezTo>
                      <a:pt x="458975" y="2537446"/>
                      <a:pt x="1137632" y="2472358"/>
                      <a:pt x="1371788" y="2400127"/>
                    </a:cubicBezTo>
                    <a:cubicBezTo>
                      <a:pt x="1605944" y="2327896"/>
                      <a:pt x="1634519" y="2099296"/>
                      <a:pt x="1643250" y="1966740"/>
                    </a:cubicBezTo>
                    <a:cubicBezTo>
                      <a:pt x="1651981" y="1834184"/>
                      <a:pt x="1418619" y="1775446"/>
                      <a:pt x="1424175" y="1604790"/>
                    </a:cubicBezTo>
                    <a:cubicBezTo>
                      <a:pt x="1429731" y="1434134"/>
                      <a:pt x="1514663" y="1084089"/>
                      <a:pt x="1676588" y="942802"/>
                    </a:cubicBezTo>
                    <a:cubicBezTo>
                      <a:pt x="1838513" y="801515"/>
                      <a:pt x="2164744" y="807071"/>
                      <a:pt x="2395725" y="757065"/>
                    </a:cubicBezTo>
                    <a:cubicBezTo>
                      <a:pt x="2626706" y="707059"/>
                      <a:pt x="2991831" y="763415"/>
                      <a:pt x="3062475" y="642765"/>
                    </a:cubicBezTo>
                    <a:cubicBezTo>
                      <a:pt x="3133119" y="522115"/>
                      <a:pt x="3042632" y="127621"/>
                      <a:pt x="2819588" y="33165"/>
                    </a:cubicBezTo>
                    <a:cubicBezTo>
                      <a:pt x="2596544" y="-61291"/>
                      <a:pt x="1724213" y="76027"/>
                      <a:pt x="1724213" y="76027"/>
                    </a:cubicBezTo>
                    <a:cubicBezTo>
                      <a:pt x="1542444" y="83965"/>
                      <a:pt x="1635709" y="82377"/>
                      <a:pt x="1728975" y="80790"/>
                    </a:cubicBezTo>
                  </a:path>
                </a:pathLst>
              </a:custGeom>
              <a:solidFill>
                <a:srgbClr val="FFFF00">
                  <a:alpha val="1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E00095C-AFC8-4BDC-BEB7-3DA2E8A7E9F1}"/>
                </a:ext>
              </a:extLst>
            </p:cNvPr>
            <p:cNvSpPr txBox="1"/>
            <p:nvPr/>
          </p:nvSpPr>
          <p:spPr>
            <a:xfrm>
              <a:off x="7815263" y="2736502"/>
              <a:ext cx="171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Close Gap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7AEFDED-83D9-42B1-AB9B-752C1ED0DB5A}"/>
                </a:ext>
              </a:extLst>
            </p:cNvPr>
            <p:cNvSpPr/>
            <p:nvPr/>
          </p:nvSpPr>
          <p:spPr>
            <a:xfrm>
              <a:off x="3128581" y="3728156"/>
              <a:ext cx="4753074" cy="1654096"/>
            </a:xfrm>
            <a:custGeom>
              <a:avLst/>
              <a:gdLst>
                <a:gd name="connsiteX0" fmla="*/ 1424369 w 4753074"/>
                <a:gd name="connsiteY0" fmla="*/ 67557 h 1654096"/>
                <a:gd name="connsiteX1" fmla="*/ 295657 w 4753074"/>
                <a:gd name="connsiteY1" fmla="*/ 48507 h 1654096"/>
                <a:gd name="connsiteX2" fmla="*/ 33719 w 4753074"/>
                <a:gd name="connsiteY2" fmla="*/ 710494 h 1654096"/>
                <a:gd name="connsiteX3" fmla="*/ 890969 w 4753074"/>
                <a:gd name="connsiteY3" fmla="*/ 1348669 h 1654096"/>
                <a:gd name="connsiteX4" fmla="*/ 2991232 w 4753074"/>
                <a:gd name="connsiteY4" fmla="*/ 1653469 h 1654096"/>
                <a:gd name="connsiteX5" fmla="*/ 4629532 w 4753074"/>
                <a:gd name="connsiteY5" fmla="*/ 1277232 h 1654096"/>
                <a:gd name="connsiteX6" fmla="*/ 4505707 w 4753074"/>
                <a:gd name="connsiteY6" fmla="*/ 472369 h 1654096"/>
                <a:gd name="connsiteX7" fmla="*/ 3462719 w 4753074"/>
                <a:gd name="connsiteY7" fmla="*/ 205669 h 1654096"/>
                <a:gd name="connsiteX8" fmla="*/ 1424369 w 4753074"/>
                <a:gd name="connsiteY8" fmla="*/ 67557 h 165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3074" h="1654096">
                  <a:moveTo>
                    <a:pt x="1424369" y="67557"/>
                  </a:moveTo>
                  <a:cubicBezTo>
                    <a:pt x="896525" y="41363"/>
                    <a:pt x="527432" y="-58649"/>
                    <a:pt x="295657" y="48507"/>
                  </a:cubicBezTo>
                  <a:cubicBezTo>
                    <a:pt x="63882" y="155663"/>
                    <a:pt x="-65500" y="493800"/>
                    <a:pt x="33719" y="710494"/>
                  </a:cubicBezTo>
                  <a:cubicBezTo>
                    <a:pt x="132938" y="927188"/>
                    <a:pt x="398050" y="1191507"/>
                    <a:pt x="890969" y="1348669"/>
                  </a:cubicBezTo>
                  <a:cubicBezTo>
                    <a:pt x="1383888" y="1505832"/>
                    <a:pt x="2368138" y="1665375"/>
                    <a:pt x="2991232" y="1653469"/>
                  </a:cubicBezTo>
                  <a:cubicBezTo>
                    <a:pt x="3614326" y="1641563"/>
                    <a:pt x="4377120" y="1474082"/>
                    <a:pt x="4629532" y="1277232"/>
                  </a:cubicBezTo>
                  <a:cubicBezTo>
                    <a:pt x="4881945" y="1080382"/>
                    <a:pt x="4700176" y="650963"/>
                    <a:pt x="4505707" y="472369"/>
                  </a:cubicBezTo>
                  <a:cubicBezTo>
                    <a:pt x="4311238" y="293775"/>
                    <a:pt x="3984213" y="274725"/>
                    <a:pt x="3462719" y="205669"/>
                  </a:cubicBezTo>
                  <a:cubicBezTo>
                    <a:pt x="2941225" y="136613"/>
                    <a:pt x="1952213" y="93751"/>
                    <a:pt x="1424369" y="67557"/>
                  </a:cubicBezTo>
                  <a:close/>
                </a:path>
              </a:pathLst>
            </a:custGeom>
            <a:solidFill>
              <a:srgbClr val="FFFF00">
                <a:alpha val="23000"/>
              </a:srgb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DCF935B-CAE1-40B6-8C59-71CA84AA4696}"/>
                </a:ext>
              </a:extLst>
            </p:cNvPr>
            <p:cNvSpPr txBox="1"/>
            <p:nvPr/>
          </p:nvSpPr>
          <p:spPr>
            <a:xfrm>
              <a:off x="3535644" y="5180623"/>
              <a:ext cx="171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Workforce</a:t>
              </a: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9577A5C-3E17-49AB-89C3-904E6ED4F839}"/>
                </a:ext>
              </a:extLst>
            </p:cNvPr>
            <p:cNvSpPr/>
            <p:nvPr/>
          </p:nvSpPr>
          <p:spPr>
            <a:xfrm>
              <a:off x="5714606" y="3844451"/>
              <a:ext cx="1967307" cy="1483015"/>
            </a:xfrm>
            <a:custGeom>
              <a:avLst/>
              <a:gdLst>
                <a:gd name="connsiteX0" fmla="*/ 2634057 w 2639844"/>
                <a:gd name="connsiteY0" fmla="*/ 1194274 h 1610174"/>
                <a:gd name="connsiteX1" fmla="*/ 2605482 w 2639844"/>
                <a:gd name="connsiteY1" fmla="*/ 889474 h 1610174"/>
                <a:gd name="connsiteX2" fmla="*/ 2372119 w 2639844"/>
                <a:gd name="connsiteY2" fmla="*/ 517999 h 1610174"/>
                <a:gd name="connsiteX3" fmla="*/ 1086244 w 2639844"/>
                <a:gd name="connsiteY3" fmla="*/ 8412 h 1610174"/>
                <a:gd name="connsiteX4" fmla="*/ 67069 w 2639844"/>
                <a:gd name="connsiteY4" fmla="*/ 270349 h 1610174"/>
                <a:gd name="connsiteX5" fmla="*/ 167082 w 2639844"/>
                <a:gd name="connsiteY5" fmla="*/ 1141887 h 1610174"/>
                <a:gd name="connsiteX6" fmla="*/ 733819 w 2639844"/>
                <a:gd name="connsiteY6" fmla="*/ 1599087 h 1610174"/>
                <a:gd name="connsiteX7" fmla="*/ 1800619 w 2639844"/>
                <a:gd name="connsiteY7" fmla="*/ 1441924 h 1610174"/>
                <a:gd name="connsiteX8" fmla="*/ 2638819 w 2639844"/>
                <a:gd name="connsiteY8" fmla="*/ 1141887 h 1610174"/>
                <a:gd name="connsiteX9" fmla="*/ 2638819 w 2639844"/>
                <a:gd name="connsiteY9" fmla="*/ 1141887 h 161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39844" h="1610174">
                  <a:moveTo>
                    <a:pt x="2634057" y="1194274"/>
                  </a:moveTo>
                  <a:cubicBezTo>
                    <a:pt x="2641597" y="1098230"/>
                    <a:pt x="2649138" y="1002186"/>
                    <a:pt x="2605482" y="889474"/>
                  </a:cubicBezTo>
                  <a:cubicBezTo>
                    <a:pt x="2561826" y="776762"/>
                    <a:pt x="2625325" y="664843"/>
                    <a:pt x="2372119" y="517999"/>
                  </a:cubicBezTo>
                  <a:cubicBezTo>
                    <a:pt x="2118913" y="371155"/>
                    <a:pt x="1470419" y="49687"/>
                    <a:pt x="1086244" y="8412"/>
                  </a:cubicBezTo>
                  <a:cubicBezTo>
                    <a:pt x="702069" y="-32863"/>
                    <a:pt x="220263" y="81436"/>
                    <a:pt x="67069" y="270349"/>
                  </a:cubicBezTo>
                  <a:cubicBezTo>
                    <a:pt x="-86125" y="459261"/>
                    <a:pt x="55957" y="920431"/>
                    <a:pt x="167082" y="1141887"/>
                  </a:cubicBezTo>
                  <a:cubicBezTo>
                    <a:pt x="278207" y="1363343"/>
                    <a:pt x="461563" y="1549081"/>
                    <a:pt x="733819" y="1599087"/>
                  </a:cubicBezTo>
                  <a:cubicBezTo>
                    <a:pt x="1006075" y="1649093"/>
                    <a:pt x="1483119" y="1518124"/>
                    <a:pt x="1800619" y="1441924"/>
                  </a:cubicBezTo>
                  <a:cubicBezTo>
                    <a:pt x="2118119" y="1365724"/>
                    <a:pt x="2638819" y="1141887"/>
                    <a:pt x="2638819" y="1141887"/>
                  </a:cubicBezTo>
                  <a:lnTo>
                    <a:pt x="2638819" y="1141887"/>
                  </a:lnTo>
                </a:path>
              </a:pathLst>
            </a:custGeom>
            <a:solidFill>
              <a:srgbClr val="FFFF00">
                <a:alpha val="23000"/>
              </a:srgb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422BF86-EFB1-47CF-89B5-9F2F35D2447F}"/>
                </a:ext>
              </a:extLst>
            </p:cNvPr>
            <p:cNvSpPr txBox="1"/>
            <p:nvPr/>
          </p:nvSpPr>
          <p:spPr>
            <a:xfrm>
              <a:off x="7109336" y="5008306"/>
              <a:ext cx="246290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Workforce </a:t>
              </a:r>
              <a:r>
                <a:rPr lang="en-US" sz="2800" dirty="0" err="1">
                  <a:latin typeface="Ink Free" panose="03080402000500000000" pitchFamily="66" charset="0"/>
                </a:rPr>
                <a:t>FromWorkflow</a:t>
              </a:r>
              <a:endParaRPr lang="en-US" sz="2800" dirty="0">
                <a:latin typeface="Ink Free" panose="03080402000500000000" pitchFamily="66" charset="0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DB92363-57FC-4330-ACE0-DC1062E9AD75}"/>
                </a:ext>
              </a:extLst>
            </p:cNvPr>
            <p:cNvSpPr/>
            <p:nvPr/>
          </p:nvSpPr>
          <p:spPr>
            <a:xfrm>
              <a:off x="4228333" y="1178983"/>
              <a:ext cx="3713846" cy="2050099"/>
            </a:xfrm>
            <a:custGeom>
              <a:avLst/>
              <a:gdLst>
                <a:gd name="connsiteX0" fmla="*/ 3241512 w 3664369"/>
                <a:gd name="connsiteY0" fmla="*/ 1266910 h 1333693"/>
                <a:gd name="connsiteX1" fmla="*/ 3608225 w 3664369"/>
                <a:gd name="connsiteY1" fmla="*/ 1143085 h 1333693"/>
                <a:gd name="connsiteX2" fmla="*/ 3584412 w 3664369"/>
                <a:gd name="connsiteY2" fmla="*/ 685885 h 1333693"/>
                <a:gd name="connsiteX3" fmla="*/ 2865275 w 3664369"/>
                <a:gd name="connsiteY3" fmla="*/ 438235 h 1333693"/>
                <a:gd name="connsiteX4" fmla="*/ 1736562 w 3664369"/>
                <a:gd name="connsiteY4" fmla="*/ 257260 h 1333693"/>
                <a:gd name="connsiteX5" fmla="*/ 1165062 w 3664369"/>
                <a:gd name="connsiteY5" fmla="*/ 4848 h 1333693"/>
                <a:gd name="connsiteX6" fmla="*/ 293525 w 3664369"/>
                <a:gd name="connsiteY6" fmla="*/ 114385 h 1333693"/>
                <a:gd name="connsiteX7" fmla="*/ 145887 w 3664369"/>
                <a:gd name="connsiteY7" fmla="*/ 395373 h 1333693"/>
                <a:gd name="connsiteX8" fmla="*/ 36350 w 3664369"/>
                <a:gd name="connsiteY8" fmla="*/ 628735 h 1333693"/>
                <a:gd name="connsiteX9" fmla="*/ 45875 w 3664369"/>
                <a:gd name="connsiteY9" fmla="*/ 809710 h 1333693"/>
                <a:gd name="connsiteX10" fmla="*/ 560225 w 3664369"/>
                <a:gd name="connsiteY10" fmla="*/ 995448 h 1333693"/>
                <a:gd name="connsiteX11" fmla="*/ 1374612 w 3664369"/>
                <a:gd name="connsiteY11" fmla="*/ 1162135 h 1333693"/>
                <a:gd name="connsiteX12" fmla="*/ 2179475 w 3664369"/>
                <a:gd name="connsiteY12" fmla="*/ 1290723 h 1333693"/>
                <a:gd name="connsiteX13" fmla="*/ 2793837 w 3664369"/>
                <a:gd name="connsiteY13" fmla="*/ 1333585 h 1333693"/>
                <a:gd name="connsiteX14" fmla="*/ 3241512 w 3664369"/>
                <a:gd name="connsiteY14" fmla="*/ 1266910 h 1333693"/>
                <a:gd name="connsiteX0" fmla="*/ 3241512 w 3670207"/>
                <a:gd name="connsiteY0" fmla="*/ 1266910 h 1333693"/>
                <a:gd name="connsiteX1" fmla="*/ 3608225 w 3670207"/>
                <a:gd name="connsiteY1" fmla="*/ 1143085 h 1333693"/>
                <a:gd name="connsiteX2" fmla="*/ 3593937 w 3670207"/>
                <a:gd name="connsiteY2" fmla="*/ 628735 h 1333693"/>
                <a:gd name="connsiteX3" fmla="*/ 2865275 w 3670207"/>
                <a:gd name="connsiteY3" fmla="*/ 438235 h 1333693"/>
                <a:gd name="connsiteX4" fmla="*/ 1736562 w 3670207"/>
                <a:gd name="connsiteY4" fmla="*/ 257260 h 1333693"/>
                <a:gd name="connsiteX5" fmla="*/ 1165062 w 3670207"/>
                <a:gd name="connsiteY5" fmla="*/ 4848 h 1333693"/>
                <a:gd name="connsiteX6" fmla="*/ 293525 w 3670207"/>
                <a:gd name="connsiteY6" fmla="*/ 114385 h 1333693"/>
                <a:gd name="connsiteX7" fmla="*/ 145887 w 3670207"/>
                <a:gd name="connsiteY7" fmla="*/ 395373 h 1333693"/>
                <a:gd name="connsiteX8" fmla="*/ 36350 w 3670207"/>
                <a:gd name="connsiteY8" fmla="*/ 628735 h 1333693"/>
                <a:gd name="connsiteX9" fmla="*/ 45875 w 3670207"/>
                <a:gd name="connsiteY9" fmla="*/ 809710 h 1333693"/>
                <a:gd name="connsiteX10" fmla="*/ 560225 w 3670207"/>
                <a:gd name="connsiteY10" fmla="*/ 995448 h 1333693"/>
                <a:gd name="connsiteX11" fmla="*/ 1374612 w 3670207"/>
                <a:gd name="connsiteY11" fmla="*/ 1162135 h 1333693"/>
                <a:gd name="connsiteX12" fmla="*/ 2179475 w 3670207"/>
                <a:gd name="connsiteY12" fmla="*/ 1290723 h 1333693"/>
                <a:gd name="connsiteX13" fmla="*/ 2793837 w 3670207"/>
                <a:gd name="connsiteY13" fmla="*/ 1333585 h 1333693"/>
                <a:gd name="connsiteX14" fmla="*/ 3241512 w 3670207"/>
                <a:gd name="connsiteY14" fmla="*/ 1266910 h 1333693"/>
                <a:gd name="connsiteX0" fmla="*/ 3241512 w 3673229"/>
                <a:gd name="connsiteY0" fmla="*/ 1266910 h 1333693"/>
                <a:gd name="connsiteX1" fmla="*/ 3608225 w 3673229"/>
                <a:gd name="connsiteY1" fmla="*/ 1143085 h 1333693"/>
                <a:gd name="connsiteX2" fmla="*/ 3598699 w 3673229"/>
                <a:gd name="connsiteY2" fmla="*/ 585873 h 1333693"/>
                <a:gd name="connsiteX3" fmla="*/ 2865275 w 3673229"/>
                <a:gd name="connsiteY3" fmla="*/ 438235 h 1333693"/>
                <a:gd name="connsiteX4" fmla="*/ 1736562 w 3673229"/>
                <a:gd name="connsiteY4" fmla="*/ 257260 h 1333693"/>
                <a:gd name="connsiteX5" fmla="*/ 1165062 w 3673229"/>
                <a:gd name="connsiteY5" fmla="*/ 4848 h 1333693"/>
                <a:gd name="connsiteX6" fmla="*/ 293525 w 3673229"/>
                <a:gd name="connsiteY6" fmla="*/ 114385 h 1333693"/>
                <a:gd name="connsiteX7" fmla="*/ 145887 w 3673229"/>
                <a:gd name="connsiteY7" fmla="*/ 395373 h 1333693"/>
                <a:gd name="connsiteX8" fmla="*/ 36350 w 3673229"/>
                <a:gd name="connsiteY8" fmla="*/ 628735 h 1333693"/>
                <a:gd name="connsiteX9" fmla="*/ 45875 w 3673229"/>
                <a:gd name="connsiteY9" fmla="*/ 809710 h 1333693"/>
                <a:gd name="connsiteX10" fmla="*/ 560225 w 3673229"/>
                <a:gd name="connsiteY10" fmla="*/ 995448 h 1333693"/>
                <a:gd name="connsiteX11" fmla="*/ 1374612 w 3673229"/>
                <a:gd name="connsiteY11" fmla="*/ 1162135 h 1333693"/>
                <a:gd name="connsiteX12" fmla="*/ 2179475 w 3673229"/>
                <a:gd name="connsiteY12" fmla="*/ 1290723 h 1333693"/>
                <a:gd name="connsiteX13" fmla="*/ 2793837 w 3673229"/>
                <a:gd name="connsiteY13" fmla="*/ 1333585 h 1333693"/>
                <a:gd name="connsiteX14" fmla="*/ 3241512 w 3673229"/>
                <a:gd name="connsiteY14" fmla="*/ 1266910 h 1333693"/>
                <a:gd name="connsiteX0" fmla="*/ 3241512 w 3673229"/>
                <a:gd name="connsiteY0" fmla="*/ 1977061 h 2043844"/>
                <a:gd name="connsiteX1" fmla="*/ 3608225 w 3673229"/>
                <a:gd name="connsiteY1" fmla="*/ 1853236 h 2043844"/>
                <a:gd name="connsiteX2" fmla="*/ 3598699 w 3673229"/>
                <a:gd name="connsiteY2" fmla="*/ 1296024 h 2043844"/>
                <a:gd name="connsiteX3" fmla="*/ 2865275 w 3673229"/>
                <a:gd name="connsiteY3" fmla="*/ 1148386 h 2043844"/>
                <a:gd name="connsiteX4" fmla="*/ 1736562 w 3673229"/>
                <a:gd name="connsiteY4" fmla="*/ 967411 h 2043844"/>
                <a:gd name="connsiteX5" fmla="*/ 1050762 w 3673229"/>
                <a:gd name="connsiteY5" fmla="*/ 624 h 2043844"/>
                <a:gd name="connsiteX6" fmla="*/ 293525 w 3673229"/>
                <a:gd name="connsiteY6" fmla="*/ 824536 h 2043844"/>
                <a:gd name="connsiteX7" fmla="*/ 145887 w 3673229"/>
                <a:gd name="connsiteY7" fmla="*/ 1105524 h 2043844"/>
                <a:gd name="connsiteX8" fmla="*/ 36350 w 3673229"/>
                <a:gd name="connsiteY8" fmla="*/ 1338886 h 2043844"/>
                <a:gd name="connsiteX9" fmla="*/ 45875 w 3673229"/>
                <a:gd name="connsiteY9" fmla="*/ 1519861 h 2043844"/>
                <a:gd name="connsiteX10" fmla="*/ 560225 w 3673229"/>
                <a:gd name="connsiteY10" fmla="*/ 1705599 h 2043844"/>
                <a:gd name="connsiteX11" fmla="*/ 1374612 w 3673229"/>
                <a:gd name="connsiteY11" fmla="*/ 1872286 h 2043844"/>
                <a:gd name="connsiteX12" fmla="*/ 2179475 w 3673229"/>
                <a:gd name="connsiteY12" fmla="*/ 2000874 h 2043844"/>
                <a:gd name="connsiteX13" fmla="*/ 2793837 w 3673229"/>
                <a:gd name="connsiteY13" fmla="*/ 2043736 h 2043844"/>
                <a:gd name="connsiteX14" fmla="*/ 3241512 w 3673229"/>
                <a:gd name="connsiteY14" fmla="*/ 1977061 h 2043844"/>
                <a:gd name="connsiteX0" fmla="*/ 3241512 w 3673229"/>
                <a:gd name="connsiteY0" fmla="*/ 2021756 h 2088539"/>
                <a:gd name="connsiteX1" fmla="*/ 3608225 w 3673229"/>
                <a:gd name="connsiteY1" fmla="*/ 1897931 h 2088539"/>
                <a:gd name="connsiteX2" fmla="*/ 3598699 w 3673229"/>
                <a:gd name="connsiteY2" fmla="*/ 1340719 h 2088539"/>
                <a:gd name="connsiteX3" fmla="*/ 2865275 w 3673229"/>
                <a:gd name="connsiteY3" fmla="*/ 1193081 h 2088539"/>
                <a:gd name="connsiteX4" fmla="*/ 1736562 w 3673229"/>
                <a:gd name="connsiteY4" fmla="*/ 1012106 h 2088539"/>
                <a:gd name="connsiteX5" fmla="*/ 1050762 w 3673229"/>
                <a:gd name="connsiteY5" fmla="*/ 45319 h 2088539"/>
                <a:gd name="connsiteX6" fmla="*/ 50637 w 3673229"/>
                <a:gd name="connsiteY6" fmla="*/ 259631 h 2088539"/>
                <a:gd name="connsiteX7" fmla="*/ 145887 w 3673229"/>
                <a:gd name="connsiteY7" fmla="*/ 1150219 h 2088539"/>
                <a:gd name="connsiteX8" fmla="*/ 36350 w 3673229"/>
                <a:gd name="connsiteY8" fmla="*/ 1383581 h 2088539"/>
                <a:gd name="connsiteX9" fmla="*/ 45875 w 3673229"/>
                <a:gd name="connsiteY9" fmla="*/ 1564556 h 2088539"/>
                <a:gd name="connsiteX10" fmla="*/ 560225 w 3673229"/>
                <a:gd name="connsiteY10" fmla="*/ 1750294 h 2088539"/>
                <a:gd name="connsiteX11" fmla="*/ 1374612 w 3673229"/>
                <a:gd name="connsiteY11" fmla="*/ 1916981 h 2088539"/>
                <a:gd name="connsiteX12" fmla="*/ 2179475 w 3673229"/>
                <a:gd name="connsiteY12" fmla="*/ 2045569 h 2088539"/>
                <a:gd name="connsiteX13" fmla="*/ 2793837 w 3673229"/>
                <a:gd name="connsiteY13" fmla="*/ 2088431 h 2088539"/>
                <a:gd name="connsiteX14" fmla="*/ 3241512 w 3673229"/>
                <a:gd name="connsiteY14" fmla="*/ 2021756 h 208853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46099 w 3673229"/>
                <a:gd name="connsiteY4" fmla="*/ 432911 h 2052269"/>
                <a:gd name="connsiteX5" fmla="*/ 1050762 w 3673229"/>
                <a:gd name="connsiteY5" fmla="*/ 9049 h 2052269"/>
                <a:gd name="connsiteX6" fmla="*/ 50637 w 3673229"/>
                <a:gd name="connsiteY6" fmla="*/ 223361 h 2052269"/>
                <a:gd name="connsiteX7" fmla="*/ 145887 w 3673229"/>
                <a:gd name="connsiteY7" fmla="*/ 1113949 h 2052269"/>
                <a:gd name="connsiteX8" fmla="*/ 36350 w 3673229"/>
                <a:gd name="connsiteY8" fmla="*/ 1347311 h 2052269"/>
                <a:gd name="connsiteX9" fmla="*/ 45875 w 3673229"/>
                <a:gd name="connsiteY9" fmla="*/ 1528286 h 2052269"/>
                <a:gd name="connsiteX10" fmla="*/ 560225 w 3673229"/>
                <a:gd name="connsiteY10" fmla="*/ 1714024 h 2052269"/>
                <a:gd name="connsiteX11" fmla="*/ 1374612 w 3673229"/>
                <a:gd name="connsiteY11" fmla="*/ 1880711 h 2052269"/>
                <a:gd name="connsiteX12" fmla="*/ 2179475 w 3673229"/>
                <a:gd name="connsiteY12" fmla="*/ 2009299 h 2052269"/>
                <a:gd name="connsiteX13" fmla="*/ 2793837 w 3673229"/>
                <a:gd name="connsiteY13" fmla="*/ 2052161 h 2052269"/>
                <a:gd name="connsiteX14" fmla="*/ 3241512 w 3673229"/>
                <a:gd name="connsiteY14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2179475 w 3673229"/>
                <a:gd name="connsiteY4" fmla="*/ 675800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08000 w 3673229"/>
                <a:gd name="connsiteY4" fmla="*/ 975838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808000 w 3673229"/>
                <a:gd name="connsiteY4" fmla="*/ 980486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698463 w 3673229"/>
                <a:gd name="connsiteY4" fmla="*/ 1028111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76453 h 2043236"/>
                <a:gd name="connsiteX1" fmla="*/ 3608225 w 3673229"/>
                <a:gd name="connsiteY1" fmla="*/ 1852628 h 2043236"/>
                <a:gd name="connsiteX2" fmla="*/ 3598699 w 3673229"/>
                <a:gd name="connsiteY2" fmla="*/ 1295416 h 2043236"/>
                <a:gd name="connsiteX3" fmla="*/ 2865275 w 3673229"/>
                <a:gd name="connsiteY3" fmla="*/ 1147778 h 2043236"/>
                <a:gd name="connsiteX4" fmla="*/ 1698463 w 3673229"/>
                <a:gd name="connsiteY4" fmla="*/ 1014430 h 2043236"/>
                <a:gd name="connsiteX5" fmla="*/ 1741324 w 3673229"/>
                <a:gd name="connsiteY5" fmla="*/ 500078 h 2043236"/>
                <a:gd name="connsiteX6" fmla="*/ 1446050 w 3673229"/>
                <a:gd name="connsiteY6" fmla="*/ 204804 h 2043236"/>
                <a:gd name="connsiteX7" fmla="*/ 1050762 w 3673229"/>
                <a:gd name="connsiteY7" fmla="*/ 16 h 2043236"/>
                <a:gd name="connsiteX8" fmla="*/ 50637 w 3673229"/>
                <a:gd name="connsiteY8" fmla="*/ 214328 h 2043236"/>
                <a:gd name="connsiteX9" fmla="*/ 145887 w 3673229"/>
                <a:gd name="connsiteY9" fmla="*/ 1104916 h 2043236"/>
                <a:gd name="connsiteX10" fmla="*/ 36350 w 3673229"/>
                <a:gd name="connsiteY10" fmla="*/ 1338278 h 2043236"/>
                <a:gd name="connsiteX11" fmla="*/ 45875 w 3673229"/>
                <a:gd name="connsiteY11" fmla="*/ 1519253 h 2043236"/>
                <a:gd name="connsiteX12" fmla="*/ 560225 w 3673229"/>
                <a:gd name="connsiteY12" fmla="*/ 1704991 h 2043236"/>
                <a:gd name="connsiteX13" fmla="*/ 1374612 w 3673229"/>
                <a:gd name="connsiteY13" fmla="*/ 1871678 h 2043236"/>
                <a:gd name="connsiteX14" fmla="*/ 2179475 w 3673229"/>
                <a:gd name="connsiteY14" fmla="*/ 2000266 h 2043236"/>
                <a:gd name="connsiteX15" fmla="*/ 2793837 w 3673229"/>
                <a:gd name="connsiteY15" fmla="*/ 2043128 h 2043236"/>
                <a:gd name="connsiteX16" fmla="*/ 3241512 w 3673229"/>
                <a:gd name="connsiteY16" fmla="*/ 1976453 h 2043236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741324 w 3673229"/>
                <a:gd name="connsiteY5" fmla="*/ 50066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607974 w 3673229"/>
                <a:gd name="connsiteY5" fmla="*/ 51971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479386 w 3673229"/>
                <a:gd name="connsiteY5" fmla="*/ 5911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96205 w 3713846"/>
                <a:gd name="connsiteY4" fmla="*/ 949856 h 2050099"/>
                <a:gd name="connsiteX5" fmla="*/ 1520003 w 3713846"/>
                <a:gd name="connsiteY5" fmla="*/ 597428 h 2050099"/>
                <a:gd name="connsiteX6" fmla="*/ 1534292 w 3713846"/>
                <a:gd name="connsiteY6" fmla="*/ 168804 h 2050099"/>
                <a:gd name="connsiteX7" fmla="*/ 1091379 w 3713846"/>
                <a:gd name="connsiteY7" fmla="*/ 6879 h 2050099"/>
                <a:gd name="connsiteX8" fmla="*/ 43629 w 3713846"/>
                <a:gd name="connsiteY8" fmla="*/ 144991 h 2050099"/>
                <a:gd name="connsiteX9" fmla="*/ 186504 w 3713846"/>
                <a:gd name="connsiteY9" fmla="*/ 1111779 h 2050099"/>
                <a:gd name="connsiteX10" fmla="*/ 76967 w 3713846"/>
                <a:gd name="connsiteY10" fmla="*/ 1345141 h 2050099"/>
                <a:gd name="connsiteX11" fmla="*/ 86492 w 3713846"/>
                <a:gd name="connsiteY11" fmla="*/ 1526116 h 2050099"/>
                <a:gd name="connsiteX12" fmla="*/ 600842 w 3713846"/>
                <a:gd name="connsiteY12" fmla="*/ 1711854 h 2050099"/>
                <a:gd name="connsiteX13" fmla="*/ 1415229 w 3713846"/>
                <a:gd name="connsiteY13" fmla="*/ 1878541 h 2050099"/>
                <a:gd name="connsiteX14" fmla="*/ 2220092 w 3713846"/>
                <a:gd name="connsiteY14" fmla="*/ 2007129 h 2050099"/>
                <a:gd name="connsiteX15" fmla="*/ 2834454 w 3713846"/>
                <a:gd name="connsiteY15" fmla="*/ 2049991 h 2050099"/>
                <a:gd name="connsiteX16" fmla="*/ 3282129 w 3713846"/>
                <a:gd name="connsiteY16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20003 w 3713846"/>
                <a:gd name="connsiteY4" fmla="*/ 597428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2414809 w 3713846"/>
                <a:gd name="connsiteY4" fmla="*/ 447205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713846" h="2050099">
                  <a:moveTo>
                    <a:pt x="3282129" y="1983316"/>
                  </a:moveTo>
                  <a:cubicBezTo>
                    <a:pt x="3417860" y="1951566"/>
                    <a:pt x="3589311" y="1972997"/>
                    <a:pt x="3648842" y="1859491"/>
                  </a:cubicBezTo>
                  <a:cubicBezTo>
                    <a:pt x="3708373" y="1745985"/>
                    <a:pt x="3763141" y="1419754"/>
                    <a:pt x="3639316" y="1302279"/>
                  </a:cubicBezTo>
                  <a:cubicBezTo>
                    <a:pt x="3515491" y="1184804"/>
                    <a:pt x="3109977" y="1297153"/>
                    <a:pt x="2905892" y="1154641"/>
                  </a:cubicBezTo>
                  <a:cubicBezTo>
                    <a:pt x="2701808" y="1012129"/>
                    <a:pt x="2643409" y="611511"/>
                    <a:pt x="2414809" y="447205"/>
                  </a:cubicBezTo>
                  <a:cubicBezTo>
                    <a:pt x="2186209" y="282899"/>
                    <a:pt x="1754864" y="242192"/>
                    <a:pt x="1534292" y="168804"/>
                  </a:cubicBezTo>
                  <a:cubicBezTo>
                    <a:pt x="1313720" y="95416"/>
                    <a:pt x="1339823" y="10848"/>
                    <a:pt x="1091379" y="6879"/>
                  </a:cubicBezTo>
                  <a:cubicBezTo>
                    <a:pt x="842935" y="2910"/>
                    <a:pt x="194442" y="-39159"/>
                    <a:pt x="43629" y="144991"/>
                  </a:cubicBezTo>
                  <a:cubicBezTo>
                    <a:pt x="-107183" y="329141"/>
                    <a:pt x="180948" y="911754"/>
                    <a:pt x="186504" y="1111779"/>
                  </a:cubicBezTo>
                  <a:cubicBezTo>
                    <a:pt x="192060" y="1311804"/>
                    <a:pt x="93636" y="1276085"/>
                    <a:pt x="76967" y="1345141"/>
                  </a:cubicBezTo>
                  <a:cubicBezTo>
                    <a:pt x="60298" y="1414197"/>
                    <a:pt x="-820" y="1464997"/>
                    <a:pt x="86492" y="1526116"/>
                  </a:cubicBezTo>
                  <a:cubicBezTo>
                    <a:pt x="173804" y="1587235"/>
                    <a:pt x="379386" y="1653117"/>
                    <a:pt x="600842" y="1711854"/>
                  </a:cubicBezTo>
                  <a:cubicBezTo>
                    <a:pt x="822298" y="1770591"/>
                    <a:pt x="1145354" y="1829328"/>
                    <a:pt x="1415229" y="1878541"/>
                  </a:cubicBezTo>
                  <a:cubicBezTo>
                    <a:pt x="1685104" y="1927754"/>
                    <a:pt x="1983555" y="1978554"/>
                    <a:pt x="2220092" y="2007129"/>
                  </a:cubicBezTo>
                  <a:cubicBezTo>
                    <a:pt x="2456629" y="2035704"/>
                    <a:pt x="2649510" y="2051578"/>
                    <a:pt x="2834454" y="2049991"/>
                  </a:cubicBezTo>
                  <a:cubicBezTo>
                    <a:pt x="3019398" y="2048404"/>
                    <a:pt x="3146398" y="2015066"/>
                    <a:pt x="3282129" y="1983316"/>
                  </a:cubicBezTo>
                  <a:close/>
                </a:path>
              </a:pathLst>
            </a:custGeom>
            <a:solidFill>
              <a:srgbClr val="FFFF8C">
                <a:alpha val="54000"/>
              </a:srgbClr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46837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38AF42-2286-4875-85EF-901E3E720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20" y="86881"/>
            <a:ext cx="5834130" cy="6849976"/>
          </a:xfrm>
          <a:prstGeom prst="rect">
            <a:avLst/>
          </a:prstGeom>
        </p:spPr>
      </p:pic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1AD3521-B334-494E-913B-ACF0506D7B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27129"/>
              </p:ext>
            </p:extLst>
          </p:nvPr>
        </p:nvGraphicFramePr>
        <p:xfrm>
          <a:off x="7342955" y="86881"/>
          <a:ext cx="3403873" cy="6653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xMath" r:id="rId3" imgW="4539960" imgH="8873280" progId="Equation.AxMath">
                  <p:embed/>
                </p:oleObj>
              </mc:Choice>
              <mc:Fallback>
                <p:oleObj name="AxMath" r:id="rId3" imgW="4539960" imgH="887328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42955" y="86881"/>
                        <a:ext cx="3403873" cy="6653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149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42CC-9809-4AE8-9F87-E4ACD90A9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Where are molecules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218766C-9CC6-4B8D-A5D2-312C7391A9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605274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4163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E9292B-CC68-49C3-9A3D-D86ADAA5F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110" y="0"/>
            <a:ext cx="8225326" cy="675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0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0791706-2F02-4020-9C40-1B953FC50FF4}"/>
              </a:ext>
            </a:extLst>
          </p:cNvPr>
          <p:cNvGrpSpPr/>
          <p:nvPr/>
        </p:nvGrpSpPr>
        <p:grpSpPr>
          <a:xfrm>
            <a:off x="2951914" y="0"/>
            <a:ext cx="5706075" cy="3208606"/>
            <a:chOff x="3093021" y="544841"/>
            <a:chExt cx="5706075" cy="320860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9D14B0-E697-40B8-B0CA-EE97B378D5E8}"/>
                </a:ext>
              </a:extLst>
            </p:cNvPr>
            <p:cNvGrpSpPr/>
            <p:nvPr/>
          </p:nvGrpSpPr>
          <p:grpSpPr>
            <a:xfrm>
              <a:off x="3244850" y="615950"/>
              <a:ext cx="5316057" cy="2711450"/>
              <a:chOff x="3270250" y="273050"/>
              <a:chExt cx="5316057" cy="271145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F331DF3-F6A8-41FE-A002-4561D73E1E98}"/>
                  </a:ext>
                </a:extLst>
              </p:cNvPr>
              <p:cNvSpPr/>
              <p:nvPr/>
            </p:nvSpPr>
            <p:spPr>
              <a:xfrm>
                <a:off x="3270250" y="273050"/>
                <a:ext cx="5276850" cy="27114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E4116FBE-398F-41C9-B5C9-A76A222FEBF7}"/>
                  </a:ext>
                </a:extLst>
              </p:cNvPr>
              <p:cNvSpPr/>
              <p:nvPr/>
            </p:nvSpPr>
            <p:spPr>
              <a:xfrm>
                <a:off x="3276600" y="820431"/>
                <a:ext cx="5309707" cy="1440266"/>
              </a:xfrm>
              <a:custGeom>
                <a:avLst/>
                <a:gdLst>
                  <a:gd name="connsiteX0" fmla="*/ 0 w 5309707"/>
                  <a:gd name="connsiteY0" fmla="*/ 1033769 h 1440266"/>
                  <a:gd name="connsiteX1" fmla="*/ 209550 w 5309707"/>
                  <a:gd name="connsiteY1" fmla="*/ 754369 h 1440266"/>
                  <a:gd name="connsiteX2" fmla="*/ 457200 w 5309707"/>
                  <a:gd name="connsiteY2" fmla="*/ 246369 h 1440266"/>
                  <a:gd name="connsiteX3" fmla="*/ 946150 w 5309707"/>
                  <a:gd name="connsiteY3" fmla="*/ 30469 h 1440266"/>
                  <a:gd name="connsiteX4" fmla="*/ 1333500 w 5309707"/>
                  <a:gd name="connsiteY4" fmla="*/ 430519 h 1440266"/>
                  <a:gd name="connsiteX5" fmla="*/ 1416050 w 5309707"/>
                  <a:gd name="connsiteY5" fmla="*/ 938519 h 1440266"/>
                  <a:gd name="connsiteX6" fmla="*/ 1885950 w 5309707"/>
                  <a:gd name="connsiteY6" fmla="*/ 1433819 h 1440266"/>
                  <a:gd name="connsiteX7" fmla="*/ 2355850 w 5309707"/>
                  <a:gd name="connsiteY7" fmla="*/ 1179819 h 1440266"/>
                  <a:gd name="connsiteX8" fmla="*/ 2628900 w 5309707"/>
                  <a:gd name="connsiteY8" fmla="*/ 601969 h 1440266"/>
                  <a:gd name="connsiteX9" fmla="*/ 2863850 w 5309707"/>
                  <a:gd name="connsiteY9" fmla="*/ 138419 h 1440266"/>
                  <a:gd name="connsiteX10" fmla="*/ 3429000 w 5309707"/>
                  <a:gd name="connsiteY10" fmla="*/ 17769 h 1440266"/>
                  <a:gd name="connsiteX11" fmla="*/ 3714750 w 5309707"/>
                  <a:gd name="connsiteY11" fmla="*/ 462269 h 1440266"/>
                  <a:gd name="connsiteX12" fmla="*/ 3854450 w 5309707"/>
                  <a:gd name="connsiteY12" fmla="*/ 932169 h 1440266"/>
                  <a:gd name="connsiteX13" fmla="*/ 4298950 w 5309707"/>
                  <a:gd name="connsiteY13" fmla="*/ 1389369 h 1440266"/>
                  <a:gd name="connsiteX14" fmla="*/ 4629150 w 5309707"/>
                  <a:gd name="connsiteY14" fmla="*/ 1211569 h 1440266"/>
                  <a:gd name="connsiteX15" fmla="*/ 4806950 w 5309707"/>
                  <a:gd name="connsiteY15" fmla="*/ 500369 h 1440266"/>
                  <a:gd name="connsiteX16" fmla="*/ 5016500 w 5309707"/>
                  <a:gd name="connsiteY16" fmla="*/ 220969 h 1440266"/>
                  <a:gd name="connsiteX17" fmla="*/ 5295900 w 5309707"/>
                  <a:gd name="connsiteY17" fmla="*/ 119369 h 1440266"/>
                  <a:gd name="connsiteX18" fmla="*/ 5264150 w 5309707"/>
                  <a:gd name="connsiteY18" fmla="*/ 119369 h 1440266"/>
                  <a:gd name="connsiteX19" fmla="*/ 5238750 w 5309707"/>
                  <a:gd name="connsiteY19" fmla="*/ 132069 h 1440266"/>
                  <a:gd name="connsiteX20" fmla="*/ 5251450 w 5309707"/>
                  <a:gd name="connsiteY20" fmla="*/ 106669 h 1440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5309707" h="1440266">
                    <a:moveTo>
                      <a:pt x="0" y="1033769"/>
                    </a:moveTo>
                    <a:cubicBezTo>
                      <a:pt x="66675" y="959685"/>
                      <a:pt x="133350" y="885602"/>
                      <a:pt x="209550" y="754369"/>
                    </a:cubicBezTo>
                    <a:cubicBezTo>
                      <a:pt x="285750" y="623136"/>
                      <a:pt x="334433" y="367019"/>
                      <a:pt x="457200" y="246369"/>
                    </a:cubicBezTo>
                    <a:cubicBezTo>
                      <a:pt x="579967" y="125719"/>
                      <a:pt x="800100" y="-223"/>
                      <a:pt x="946150" y="30469"/>
                    </a:cubicBezTo>
                    <a:cubicBezTo>
                      <a:pt x="1092200" y="61161"/>
                      <a:pt x="1255183" y="279177"/>
                      <a:pt x="1333500" y="430519"/>
                    </a:cubicBezTo>
                    <a:cubicBezTo>
                      <a:pt x="1411817" y="581861"/>
                      <a:pt x="1323975" y="771302"/>
                      <a:pt x="1416050" y="938519"/>
                    </a:cubicBezTo>
                    <a:cubicBezTo>
                      <a:pt x="1508125" y="1105736"/>
                      <a:pt x="1729317" y="1393602"/>
                      <a:pt x="1885950" y="1433819"/>
                    </a:cubicBezTo>
                    <a:cubicBezTo>
                      <a:pt x="2042583" y="1474036"/>
                      <a:pt x="2232025" y="1318461"/>
                      <a:pt x="2355850" y="1179819"/>
                    </a:cubicBezTo>
                    <a:cubicBezTo>
                      <a:pt x="2479675" y="1041177"/>
                      <a:pt x="2544233" y="775536"/>
                      <a:pt x="2628900" y="601969"/>
                    </a:cubicBezTo>
                    <a:cubicBezTo>
                      <a:pt x="2713567" y="428402"/>
                      <a:pt x="2730500" y="235786"/>
                      <a:pt x="2863850" y="138419"/>
                    </a:cubicBezTo>
                    <a:cubicBezTo>
                      <a:pt x="2997200" y="41052"/>
                      <a:pt x="3287183" y="-36206"/>
                      <a:pt x="3429000" y="17769"/>
                    </a:cubicBezTo>
                    <a:cubicBezTo>
                      <a:pt x="3570817" y="71744"/>
                      <a:pt x="3643842" y="309869"/>
                      <a:pt x="3714750" y="462269"/>
                    </a:cubicBezTo>
                    <a:cubicBezTo>
                      <a:pt x="3785658" y="614669"/>
                      <a:pt x="3757083" y="777652"/>
                      <a:pt x="3854450" y="932169"/>
                    </a:cubicBezTo>
                    <a:cubicBezTo>
                      <a:pt x="3951817" y="1086686"/>
                      <a:pt x="4169833" y="1342802"/>
                      <a:pt x="4298950" y="1389369"/>
                    </a:cubicBezTo>
                    <a:cubicBezTo>
                      <a:pt x="4428067" y="1435936"/>
                      <a:pt x="4544483" y="1359736"/>
                      <a:pt x="4629150" y="1211569"/>
                    </a:cubicBezTo>
                    <a:cubicBezTo>
                      <a:pt x="4713817" y="1063402"/>
                      <a:pt x="4742392" y="665469"/>
                      <a:pt x="4806950" y="500369"/>
                    </a:cubicBezTo>
                    <a:cubicBezTo>
                      <a:pt x="4871508" y="335269"/>
                      <a:pt x="4935008" y="284469"/>
                      <a:pt x="5016500" y="220969"/>
                    </a:cubicBezTo>
                    <a:cubicBezTo>
                      <a:pt x="5097992" y="157469"/>
                      <a:pt x="5295900" y="119369"/>
                      <a:pt x="5295900" y="119369"/>
                    </a:cubicBezTo>
                    <a:cubicBezTo>
                      <a:pt x="5337175" y="102436"/>
                      <a:pt x="5273675" y="117252"/>
                      <a:pt x="5264150" y="119369"/>
                    </a:cubicBezTo>
                    <a:cubicBezTo>
                      <a:pt x="5254625" y="121486"/>
                      <a:pt x="5240867" y="134186"/>
                      <a:pt x="5238750" y="132069"/>
                    </a:cubicBezTo>
                    <a:cubicBezTo>
                      <a:pt x="5236633" y="129952"/>
                      <a:pt x="5244041" y="118310"/>
                      <a:pt x="5251450" y="106669"/>
                    </a:cubicBezTo>
                  </a:path>
                </a:pathLst>
              </a:cu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E981C1F-BFAD-4092-8BB8-64F1E4B2D9FD}"/>
                </a:ext>
              </a:extLst>
            </p:cNvPr>
            <p:cNvSpPr txBox="1"/>
            <p:nvPr/>
          </p:nvSpPr>
          <p:spPr>
            <a:xfrm>
              <a:off x="5344459" y="544841"/>
              <a:ext cx="13775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Inventory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79D8B0-96BF-46DB-962C-0898417EE07D}"/>
                </a:ext>
              </a:extLst>
            </p:cNvPr>
            <p:cNvSpPr txBox="1"/>
            <p:nvPr/>
          </p:nvSpPr>
          <p:spPr>
            <a:xfrm>
              <a:off x="5307486" y="3278917"/>
              <a:ext cx="9661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weeks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8D2BC60-9C41-4303-A48B-EE234CB233B3}"/>
                </a:ext>
              </a:extLst>
            </p:cNvPr>
            <p:cNvSpPr txBox="1"/>
            <p:nvPr/>
          </p:nvSpPr>
          <p:spPr>
            <a:xfrm>
              <a:off x="3093021" y="3230434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7FA73FC-E770-4748-A93C-8E7D50FBEFDD}"/>
                </a:ext>
              </a:extLst>
            </p:cNvPr>
            <p:cNvSpPr txBox="1"/>
            <p:nvPr/>
          </p:nvSpPr>
          <p:spPr>
            <a:xfrm>
              <a:off x="8147956" y="3291782"/>
              <a:ext cx="651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100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B4024E6-3687-45EC-8D5E-18FD5300B82C}"/>
              </a:ext>
            </a:extLst>
          </p:cNvPr>
          <p:cNvGrpSpPr/>
          <p:nvPr/>
        </p:nvGrpSpPr>
        <p:grpSpPr>
          <a:xfrm>
            <a:off x="2951914" y="3550334"/>
            <a:ext cx="5706075" cy="3236447"/>
            <a:chOff x="2626344" y="3325785"/>
            <a:chExt cx="5706075" cy="323644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98B9596-FE21-4AF4-8BAB-43F34BEED3FA}"/>
                </a:ext>
              </a:extLst>
            </p:cNvPr>
            <p:cNvGrpSpPr/>
            <p:nvPr/>
          </p:nvGrpSpPr>
          <p:grpSpPr>
            <a:xfrm>
              <a:off x="2626344" y="3325785"/>
              <a:ext cx="5706075" cy="3236447"/>
              <a:chOff x="3093021" y="517000"/>
              <a:chExt cx="5706075" cy="3236447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A81A969-686B-48FA-B85A-2F2B72350E88}"/>
                  </a:ext>
                </a:extLst>
              </p:cNvPr>
              <p:cNvSpPr/>
              <p:nvPr/>
            </p:nvSpPr>
            <p:spPr>
              <a:xfrm>
                <a:off x="3244850" y="615950"/>
                <a:ext cx="5276850" cy="27114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8A9F0EB-169B-4F10-9A4E-F4592BD50711}"/>
                  </a:ext>
                </a:extLst>
              </p:cNvPr>
              <p:cNvSpPr txBox="1"/>
              <p:nvPr/>
            </p:nvSpPr>
            <p:spPr>
              <a:xfrm>
                <a:off x="5434906" y="517000"/>
                <a:ext cx="12209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Workers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C655BE-6924-497A-965B-23F161BD84D5}"/>
                  </a:ext>
                </a:extLst>
              </p:cNvPr>
              <p:cNvSpPr txBox="1"/>
              <p:nvPr/>
            </p:nvSpPr>
            <p:spPr>
              <a:xfrm>
                <a:off x="5307486" y="3278917"/>
                <a:ext cx="9661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weeks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081C191-0994-4C24-B9C4-CB69F18828EB}"/>
                  </a:ext>
                </a:extLst>
              </p:cNvPr>
              <p:cNvSpPr txBox="1"/>
              <p:nvPr/>
            </p:nvSpPr>
            <p:spPr>
              <a:xfrm>
                <a:off x="3093021" y="3230434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0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4A50A97-7A51-4CCF-BA69-E2116F56600B}"/>
                  </a:ext>
                </a:extLst>
              </p:cNvPr>
              <p:cNvSpPr txBox="1"/>
              <p:nvPr/>
            </p:nvSpPr>
            <p:spPr>
              <a:xfrm>
                <a:off x="8147956" y="3291782"/>
                <a:ext cx="6511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100</a:t>
                </a:r>
              </a:p>
            </p:txBody>
          </p:sp>
        </p:grp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0D5341D-691A-4D95-BA5A-7A9E9503139D}"/>
                </a:ext>
              </a:extLst>
            </p:cNvPr>
            <p:cNvSpPr/>
            <p:nvPr/>
          </p:nvSpPr>
          <p:spPr>
            <a:xfrm>
              <a:off x="2844800" y="3704268"/>
              <a:ext cx="5167372" cy="1696220"/>
            </a:xfrm>
            <a:custGeom>
              <a:avLst/>
              <a:gdLst>
                <a:gd name="connsiteX0" fmla="*/ 0 w 5167372"/>
                <a:gd name="connsiteY0" fmla="*/ 1312232 h 1696220"/>
                <a:gd name="connsiteX1" fmla="*/ 431800 w 5167372"/>
                <a:gd name="connsiteY1" fmla="*/ 848682 h 1696220"/>
                <a:gd name="connsiteX2" fmla="*/ 850900 w 5167372"/>
                <a:gd name="connsiteY2" fmla="*/ 48582 h 1696220"/>
                <a:gd name="connsiteX3" fmla="*/ 1282700 w 5167372"/>
                <a:gd name="connsiteY3" fmla="*/ 188282 h 1696220"/>
                <a:gd name="connsiteX4" fmla="*/ 1530350 w 5167372"/>
                <a:gd name="connsiteY4" fmla="*/ 1007432 h 1696220"/>
                <a:gd name="connsiteX5" fmla="*/ 1873250 w 5167372"/>
                <a:gd name="connsiteY5" fmla="*/ 1597982 h 1696220"/>
                <a:gd name="connsiteX6" fmla="*/ 2381250 w 5167372"/>
                <a:gd name="connsiteY6" fmla="*/ 1464632 h 1696220"/>
                <a:gd name="connsiteX7" fmla="*/ 2387600 w 5167372"/>
                <a:gd name="connsiteY7" fmla="*/ 1166182 h 1696220"/>
                <a:gd name="connsiteX8" fmla="*/ 2813050 w 5167372"/>
                <a:gd name="connsiteY8" fmla="*/ 397832 h 1696220"/>
                <a:gd name="connsiteX9" fmla="*/ 3321050 w 5167372"/>
                <a:gd name="connsiteY9" fmla="*/ 73982 h 1696220"/>
                <a:gd name="connsiteX10" fmla="*/ 3841750 w 5167372"/>
                <a:gd name="connsiteY10" fmla="*/ 1140782 h 1696220"/>
                <a:gd name="connsiteX11" fmla="*/ 3943350 w 5167372"/>
                <a:gd name="connsiteY11" fmla="*/ 1578932 h 1696220"/>
                <a:gd name="connsiteX12" fmla="*/ 4298950 w 5167372"/>
                <a:gd name="connsiteY12" fmla="*/ 1617032 h 1696220"/>
                <a:gd name="connsiteX13" fmla="*/ 4591050 w 5167372"/>
                <a:gd name="connsiteY13" fmla="*/ 620082 h 1696220"/>
                <a:gd name="connsiteX14" fmla="*/ 4768850 w 5167372"/>
                <a:gd name="connsiteY14" fmla="*/ 99382 h 1696220"/>
                <a:gd name="connsiteX15" fmla="*/ 5143500 w 5167372"/>
                <a:gd name="connsiteY15" fmla="*/ 556582 h 1696220"/>
                <a:gd name="connsiteX16" fmla="*/ 5130800 w 5167372"/>
                <a:gd name="connsiteY16" fmla="*/ 588332 h 1696220"/>
                <a:gd name="connsiteX17" fmla="*/ 5130800 w 5167372"/>
                <a:gd name="connsiteY17" fmla="*/ 581982 h 1696220"/>
                <a:gd name="connsiteX0" fmla="*/ 0 w 5167372"/>
                <a:gd name="connsiteY0" fmla="*/ 1312232 h 1696220"/>
                <a:gd name="connsiteX1" fmla="*/ 431800 w 5167372"/>
                <a:gd name="connsiteY1" fmla="*/ 848682 h 1696220"/>
                <a:gd name="connsiteX2" fmla="*/ 850900 w 5167372"/>
                <a:gd name="connsiteY2" fmla="*/ 48582 h 1696220"/>
                <a:gd name="connsiteX3" fmla="*/ 1282700 w 5167372"/>
                <a:gd name="connsiteY3" fmla="*/ 188282 h 1696220"/>
                <a:gd name="connsiteX4" fmla="*/ 1530350 w 5167372"/>
                <a:gd name="connsiteY4" fmla="*/ 1007432 h 1696220"/>
                <a:gd name="connsiteX5" fmla="*/ 1873250 w 5167372"/>
                <a:gd name="connsiteY5" fmla="*/ 1597982 h 1696220"/>
                <a:gd name="connsiteX6" fmla="*/ 2381250 w 5167372"/>
                <a:gd name="connsiteY6" fmla="*/ 1464632 h 1696220"/>
                <a:gd name="connsiteX7" fmla="*/ 2514600 w 5167372"/>
                <a:gd name="connsiteY7" fmla="*/ 1140782 h 1696220"/>
                <a:gd name="connsiteX8" fmla="*/ 2813050 w 5167372"/>
                <a:gd name="connsiteY8" fmla="*/ 397832 h 1696220"/>
                <a:gd name="connsiteX9" fmla="*/ 3321050 w 5167372"/>
                <a:gd name="connsiteY9" fmla="*/ 73982 h 1696220"/>
                <a:gd name="connsiteX10" fmla="*/ 3841750 w 5167372"/>
                <a:gd name="connsiteY10" fmla="*/ 1140782 h 1696220"/>
                <a:gd name="connsiteX11" fmla="*/ 3943350 w 5167372"/>
                <a:gd name="connsiteY11" fmla="*/ 1578932 h 1696220"/>
                <a:gd name="connsiteX12" fmla="*/ 4298950 w 5167372"/>
                <a:gd name="connsiteY12" fmla="*/ 1617032 h 1696220"/>
                <a:gd name="connsiteX13" fmla="*/ 4591050 w 5167372"/>
                <a:gd name="connsiteY13" fmla="*/ 620082 h 1696220"/>
                <a:gd name="connsiteX14" fmla="*/ 4768850 w 5167372"/>
                <a:gd name="connsiteY14" fmla="*/ 99382 h 1696220"/>
                <a:gd name="connsiteX15" fmla="*/ 5143500 w 5167372"/>
                <a:gd name="connsiteY15" fmla="*/ 556582 h 1696220"/>
                <a:gd name="connsiteX16" fmla="*/ 5130800 w 5167372"/>
                <a:gd name="connsiteY16" fmla="*/ 588332 h 1696220"/>
                <a:gd name="connsiteX17" fmla="*/ 5130800 w 5167372"/>
                <a:gd name="connsiteY17" fmla="*/ 581982 h 1696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167372" h="1696220">
                  <a:moveTo>
                    <a:pt x="0" y="1312232"/>
                  </a:moveTo>
                  <a:cubicBezTo>
                    <a:pt x="144991" y="1185761"/>
                    <a:pt x="289983" y="1059290"/>
                    <a:pt x="431800" y="848682"/>
                  </a:cubicBezTo>
                  <a:cubicBezTo>
                    <a:pt x="573617" y="638074"/>
                    <a:pt x="709083" y="158649"/>
                    <a:pt x="850900" y="48582"/>
                  </a:cubicBezTo>
                  <a:cubicBezTo>
                    <a:pt x="992717" y="-61485"/>
                    <a:pt x="1169458" y="28474"/>
                    <a:pt x="1282700" y="188282"/>
                  </a:cubicBezTo>
                  <a:cubicBezTo>
                    <a:pt x="1395942" y="348090"/>
                    <a:pt x="1431925" y="772482"/>
                    <a:pt x="1530350" y="1007432"/>
                  </a:cubicBezTo>
                  <a:cubicBezTo>
                    <a:pt x="1628775" y="1242382"/>
                    <a:pt x="1731433" y="1521782"/>
                    <a:pt x="1873250" y="1597982"/>
                  </a:cubicBezTo>
                  <a:cubicBezTo>
                    <a:pt x="2015067" y="1674182"/>
                    <a:pt x="2274358" y="1540832"/>
                    <a:pt x="2381250" y="1464632"/>
                  </a:cubicBezTo>
                  <a:cubicBezTo>
                    <a:pt x="2488142" y="1388432"/>
                    <a:pt x="2442633" y="1318582"/>
                    <a:pt x="2514600" y="1140782"/>
                  </a:cubicBezTo>
                  <a:cubicBezTo>
                    <a:pt x="2586567" y="962982"/>
                    <a:pt x="2678642" y="575632"/>
                    <a:pt x="2813050" y="397832"/>
                  </a:cubicBezTo>
                  <a:cubicBezTo>
                    <a:pt x="2947458" y="220032"/>
                    <a:pt x="3149600" y="-49843"/>
                    <a:pt x="3321050" y="73982"/>
                  </a:cubicBezTo>
                  <a:cubicBezTo>
                    <a:pt x="3492500" y="197807"/>
                    <a:pt x="3738033" y="889957"/>
                    <a:pt x="3841750" y="1140782"/>
                  </a:cubicBezTo>
                  <a:cubicBezTo>
                    <a:pt x="3945467" y="1391607"/>
                    <a:pt x="3867150" y="1499557"/>
                    <a:pt x="3943350" y="1578932"/>
                  </a:cubicBezTo>
                  <a:cubicBezTo>
                    <a:pt x="4019550" y="1658307"/>
                    <a:pt x="4191000" y="1776840"/>
                    <a:pt x="4298950" y="1617032"/>
                  </a:cubicBezTo>
                  <a:cubicBezTo>
                    <a:pt x="4406900" y="1457224"/>
                    <a:pt x="4512733" y="873024"/>
                    <a:pt x="4591050" y="620082"/>
                  </a:cubicBezTo>
                  <a:cubicBezTo>
                    <a:pt x="4669367" y="367140"/>
                    <a:pt x="4676775" y="109965"/>
                    <a:pt x="4768850" y="99382"/>
                  </a:cubicBezTo>
                  <a:cubicBezTo>
                    <a:pt x="4860925" y="88799"/>
                    <a:pt x="5083175" y="475090"/>
                    <a:pt x="5143500" y="556582"/>
                  </a:cubicBezTo>
                  <a:cubicBezTo>
                    <a:pt x="5203825" y="638074"/>
                    <a:pt x="5130800" y="588332"/>
                    <a:pt x="5130800" y="588332"/>
                  </a:cubicBezTo>
                  <a:cubicBezTo>
                    <a:pt x="5128683" y="592565"/>
                    <a:pt x="5129741" y="587273"/>
                    <a:pt x="5130800" y="581982"/>
                  </a:cubicBezTo>
                </a:path>
              </a:pathLst>
            </a:cu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165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D34605-A9A4-4B9C-A971-3442585F4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278" y="378573"/>
            <a:ext cx="9492366" cy="588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0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0A33C5E-3CC0-4610-86AC-E9CD26D8AB10}"/>
              </a:ext>
            </a:extLst>
          </p:cNvPr>
          <p:cNvGrpSpPr/>
          <p:nvPr/>
        </p:nvGrpSpPr>
        <p:grpSpPr>
          <a:xfrm>
            <a:off x="2319814" y="317689"/>
            <a:ext cx="7619048" cy="5968454"/>
            <a:chOff x="2319814" y="317689"/>
            <a:chExt cx="7619048" cy="596845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7F944D8-3068-4A21-A1BD-2273A44FAF78}"/>
                </a:ext>
              </a:extLst>
            </p:cNvPr>
            <p:cNvGrpSpPr/>
            <p:nvPr/>
          </p:nvGrpSpPr>
          <p:grpSpPr>
            <a:xfrm>
              <a:off x="2319814" y="571857"/>
              <a:ext cx="7619048" cy="5714286"/>
              <a:chOff x="2319814" y="571857"/>
              <a:chExt cx="7619048" cy="5714286"/>
            </a:xfrm>
          </p:grpSpPr>
          <p:pic>
            <p:nvPicPr>
              <p:cNvPr id="2" name="Picture 1">
                <a:extLst>
                  <a:ext uri="{FF2B5EF4-FFF2-40B4-BE49-F238E27FC236}">
                    <a16:creationId xmlns:a16="http://schemas.microsoft.com/office/drawing/2014/main" id="{A50E80B7-57FD-4BCE-AD0B-83E0A017DD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19814" y="571857"/>
                <a:ext cx="7619048" cy="5714286"/>
              </a:xfrm>
              <a:prstGeom prst="rect">
                <a:avLst/>
              </a:prstGeom>
            </p:spPr>
          </p:pic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CA6B60CF-59FA-4541-B066-0A437B23C405}"/>
                  </a:ext>
                </a:extLst>
              </p:cNvPr>
              <p:cNvSpPr/>
              <p:nvPr/>
            </p:nvSpPr>
            <p:spPr>
              <a:xfrm>
                <a:off x="2642625" y="844183"/>
                <a:ext cx="6460047" cy="2565656"/>
              </a:xfrm>
              <a:custGeom>
                <a:avLst/>
                <a:gdLst>
                  <a:gd name="connsiteX0" fmla="*/ 429188 w 6460047"/>
                  <a:gd name="connsiteY0" fmla="*/ 1008430 h 2565656"/>
                  <a:gd name="connsiteX1" fmla="*/ 563 w 6460047"/>
                  <a:gd name="connsiteY1" fmla="*/ 1889492 h 2565656"/>
                  <a:gd name="connsiteX2" fmla="*/ 524438 w 6460047"/>
                  <a:gd name="connsiteY2" fmla="*/ 2522905 h 2565656"/>
                  <a:gd name="connsiteX3" fmla="*/ 1648388 w 6460047"/>
                  <a:gd name="connsiteY3" fmla="*/ 2465755 h 2565656"/>
                  <a:gd name="connsiteX4" fmla="*/ 1886513 w 6460047"/>
                  <a:gd name="connsiteY4" fmla="*/ 2122855 h 2565656"/>
                  <a:gd name="connsiteX5" fmla="*/ 1495988 w 6460047"/>
                  <a:gd name="connsiteY5" fmla="*/ 1851392 h 2565656"/>
                  <a:gd name="connsiteX6" fmla="*/ 1615050 w 6460047"/>
                  <a:gd name="connsiteY6" fmla="*/ 1275130 h 2565656"/>
                  <a:gd name="connsiteX7" fmla="*/ 1967475 w 6460047"/>
                  <a:gd name="connsiteY7" fmla="*/ 1003667 h 2565656"/>
                  <a:gd name="connsiteX8" fmla="*/ 3139050 w 6460047"/>
                  <a:gd name="connsiteY8" fmla="*/ 736967 h 2565656"/>
                  <a:gd name="connsiteX9" fmla="*/ 4034400 w 6460047"/>
                  <a:gd name="connsiteY9" fmla="*/ 827455 h 2565656"/>
                  <a:gd name="connsiteX10" fmla="*/ 5053575 w 6460047"/>
                  <a:gd name="connsiteY10" fmla="*/ 1337042 h 2565656"/>
                  <a:gd name="connsiteX11" fmla="*/ 6391838 w 6460047"/>
                  <a:gd name="connsiteY11" fmla="*/ 1622792 h 2565656"/>
                  <a:gd name="connsiteX12" fmla="*/ 6048938 w 6460047"/>
                  <a:gd name="connsiteY12" fmla="*/ 798880 h 2565656"/>
                  <a:gd name="connsiteX13" fmla="*/ 4210613 w 6460047"/>
                  <a:gd name="connsiteY13" fmla="*/ 94030 h 2565656"/>
                  <a:gd name="connsiteX14" fmla="*/ 1762688 w 6460047"/>
                  <a:gd name="connsiteY14" fmla="*/ 65455 h 2565656"/>
                  <a:gd name="connsiteX15" fmla="*/ 724463 w 6460047"/>
                  <a:gd name="connsiteY15" fmla="*/ 632192 h 2565656"/>
                  <a:gd name="connsiteX16" fmla="*/ 429188 w 6460047"/>
                  <a:gd name="connsiteY16" fmla="*/ 1008430 h 2565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460047" h="2565656">
                    <a:moveTo>
                      <a:pt x="429188" y="1008430"/>
                    </a:moveTo>
                    <a:cubicBezTo>
                      <a:pt x="308538" y="1217980"/>
                      <a:pt x="-15312" y="1637080"/>
                      <a:pt x="563" y="1889492"/>
                    </a:cubicBezTo>
                    <a:cubicBezTo>
                      <a:pt x="16438" y="2141904"/>
                      <a:pt x="249801" y="2426861"/>
                      <a:pt x="524438" y="2522905"/>
                    </a:cubicBezTo>
                    <a:cubicBezTo>
                      <a:pt x="799075" y="2618949"/>
                      <a:pt x="1421376" y="2532430"/>
                      <a:pt x="1648388" y="2465755"/>
                    </a:cubicBezTo>
                    <a:cubicBezTo>
                      <a:pt x="1875400" y="2399080"/>
                      <a:pt x="1911913" y="2225249"/>
                      <a:pt x="1886513" y="2122855"/>
                    </a:cubicBezTo>
                    <a:cubicBezTo>
                      <a:pt x="1861113" y="2020461"/>
                      <a:pt x="1541232" y="1992680"/>
                      <a:pt x="1495988" y="1851392"/>
                    </a:cubicBezTo>
                    <a:cubicBezTo>
                      <a:pt x="1450744" y="1710104"/>
                      <a:pt x="1536469" y="1416418"/>
                      <a:pt x="1615050" y="1275130"/>
                    </a:cubicBezTo>
                    <a:cubicBezTo>
                      <a:pt x="1693631" y="1133842"/>
                      <a:pt x="1713475" y="1093361"/>
                      <a:pt x="1967475" y="1003667"/>
                    </a:cubicBezTo>
                    <a:cubicBezTo>
                      <a:pt x="2221475" y="913973"/>
                      <a:pt x="2794563" y="766336"/>
                      <a:pt x="3139050" y="736967"/>
                    </a:cubicBezTo>
                    <a:cubicBezTo>
                      <a:pt x="3483537" y="707598"/>
                      <a:pt x="3715313" y="727443"/>
                      <a:pt x="4034400" y="827455"/>
                    </a:cubicBezTo>
                    <a:cubicBezTo>
                      <a:pt x="4353487" y="927467"/>
                      <a:pt x="4660669" y="1204486"/>
                      <a:pt x="5053575" y="1337042"/>
                    </a:cubicBezTo>
                    <a:cubicBezTo>
                      <a:pt x="5446481" y="1469598"/>
                      <a:pt x="6225944" y="1712486"/>
                      <a:pt x="6391838" y="1622792"/>
                    </a:cubicBezTo>
                    <a:cubicBezTo>
                      <a:pt x="6557732" y="1533098"/>
                      <a:pt x="6412475" y="1053674"/>
                      <a:pt x="6048938" y="798880"/>
                    </a:cubicBezTo>
                    <a:cubicBezTo>
                      <a:pt x="5685401" y="544086"/>
                      <a:pt x="4924988" y="216267"/>
                      <a:pt x="4210613" y="94030"/>
                    </a:cubicBezTo>
                    <a:cubicBezTo>
                      <a:pt x="3496238" y="-28207"/>
                      <a:pt x="2343713" y="-24239"/>
                      <a:pt x="1762688" y="65455"/>
                    </a:cubicBezTo>
                    <a:cubicBezTo>
                      <a:pt x="1181663" y="155149"/>
                      <a:pt x="947507" y="469473"/>
                      <a:pt x="724463" y="632192"/>
                    </a:cubicBezTo>
                    <a:cubicBezTo>
                      <a:pt x="501419" y="794911"/>
                      <a:pt x="549838" y="798880"/>
                      <a:pt x="429188" y="1008430"/>
                    </a:cubicBezTo>
                    <a:close/>
                  </a:path>
                </a:pathLst>
              </a:custGeom>
              <a:solidFill>
                <a:srgbClr val="FFFF00">
                  <a:alpha val="45000"/>
                </a:srgbClr>
              </a:solidFill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7DE7382-6E35-4B97-853B-39540E261A03}"/>
                </a:ext>
              </a:extLst>
            </p:cNvPr>
            <p:cNvSpPr txBox="1"/>
            <p:nvPr/>
          </p:nvSpPr>
          <p:spPr>
            <a:xfrm>
              <a:off x="4162425" y="317689"/>
              <a:ext cx="2514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Ink Free" panose="03080402000500000000" pitchFamily="66" charset="0"/>
                </a:rPr>
                <a:t>Bathtub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948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87FFCCE-F418-462B-A27D-169F2997E48C}"/>
              </a:ext>
            </a:extLst>
          </p:cNvPr>
          <p:cNvGrpSpPr/>
          <p:nvPr/>
        </p:nvGrpSpPr>
        <p:grpSpPr>
          <a:xfrm>
            <a:off x="1647824" y="317689"/>
            <a:ext cx="8305325" cy="5968454"/>
            <a:chOff x="1647824" y="317689"/>
            <a:chExt cx="8305325" cy="5968454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EB6443A-B8AD-4A4E-AFD3-6D62C0199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34101" y="571857"/>
              <a:ext cx="7619048" cy="5714286"/>
            </a:xfrm>
            <a:prstGeom prst="rect">
              <a:avLst/>
            </a:prstGeom>
          </p:spPr>
        </p:pic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7772E291-4CEE-4F0C-8D96-3CCFF6EBED81}"/>
                </a:ext>
              </a:extLst>
            </p:cNvPr>
            <p:cNvSpPr/>
            <p:nvPr/>
          </p:nvSpPr>
          <p:spPr>
            <a:xfrm>
              <a:off x="2656912" y="844183"/>
              <a:ext cx="6460047" cy="2565656"/>
            </a:xfrm>
            <a:custGeom>
              <a:avLst/>
              <a:gdLst>
                <a:gd name="connsiteX0" fmla="*/ 429188 w 6460047"/>
                <a:gd name="connsiteY0" fmla="*/ 1008430 h 2565656"/>
                <a:gd name="connsiteX1" fmla="*/ 563 w 6460047"/>
                <a:gd name="connsiteY1" fmla="*/ 1889492 h 2565656"/>
                <a:gd name="connsiteX2" fmla="*/ 524438 w 6460047"/>
                <a:gd name="connsiteY2" fmla="*/ 2522905 h 2565656"/>
                <a:gd name="connsiteX3" fmla="*/ 1648388 w 6460047"/>
                <a:gd name="connsiteY3" fmla="*/ 2465755 h 2565656"/>
                <a:gd name="connsiteX4" fmla="*/ 1886513 w 6460047"/>
                <a:gd name="connsiteY4" fmla="*/ 2122855 h 2565656"/>
                <a:gd name="connsiteX5" fmla="*/ 1495988 w 6460047"/>
                <a:gd name="connsiteY5" fmla="*/ 1851392 h 2565656"/>
                <a:gd name="connsiteX6" fmla="*/ 1615050 w 6460047"/>
                <a:gd name="connsiteY6" fmla="*/ 1275130 h 2565656"/>
                <a:gd name="connsiteX7" fmla="*/ 1967475 w 6460047"/>
                <a:gd name="connsiteY7" fmla="*/ 1003667 h 2565656"/>
                <a:gd name="connsiteX8" fmla="*/ 3139050 w 6460047"/>
                <a:gd name="connsiteY8" fmla="*/ 736967 h 2565656"/>
                <a:gd name="connsiteX9" fmla="*/ 4034400 w 6460047"/>
                <a:gd name="connsiteY9" fmla="*/ 827455 h 2565656"/>
                <a:gd name="connsiteX10" fmla="*/ 5053575 w 6460047"/>
                <a:gd name="connsiteY10" fmla="*/ 1337042 h 2565656"/>
                <a:gd name="connsiteX11" fmla="*/ 6391838 w 6460047"/>
                <a:gd name="connsiteY11" fmla="*/ 1622792 h 2565656"/>
                <a:gd name="connsiteX12" fmla="*/ 6048938 w 6460047"/>
                <a:gd name="connsiteY12" fmla="*/ 798880 h 2565656"/>
                <a:gd name="connsiteX13" fmla="*/ 4210613 w 6460047"/>
                <a:gd name="connsiteY13" fmla="*/ 94030 h 2565656"/>
                <a:gd name="connsiteX14" fmla="*/ 1762688 w 6460047"/>
                <a:gd name="connsiteY14" fmla="*/ 65455 h 2565656"/>
                <a:gd name="connsiteX15" fmla="*/ 724463 w 6460047"/>
                <a:gd name="connsiteY15" fmla="*/ 632192 h 2565656"/>
                <a:gd name="connsiteX16" fmla="*/ 429188 w 6460047"/>
                <a:gd name="connsiteY16" fmla="*/ 1008430 h 256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60047" h="2565656">
                  <a:moveTo>
                    <a:pt x="429188" y="1008430"/>
                  </a:moveTo>
                  <a:cubicBezTo>
                    <a:pt x="308538" y="1217980"/>
                    <a:pt x="-15312" y="1637080"/>
                    <a:pt x="563" y="1889492"/>
                  </a:cubicBezTo>
                  <a:cubicBezTo>
                    <a:pt x="16438" y="2141904"/>
                    <a:pt x="249801" y="2426861"/>
                    <a:pt x="524438" y="2522905"/>
                  </a:cubicBezTo>
                  <a:cubicBezTo>
                    <a:pt x="799075" y="2618949"/>
                    <a:pt x="1421376" y="2532430"/>
                    <a:pt x="1648388" y="2465755"/>
                  </a:cubicBezTo>
                  <a:cubicBezTo>
                    <a:pt x="1875400" y="2399080"/>
                    <a:pt x="1911913" y="2225249"/>
                    <a:pt x="1886513" y="2122855"/>
                  </a:cubicBezTo>
                  <a:cubicBezTo>
                    <a:pt x="1861113" y="2020461"/>
                    <a:pt x="1541232" y="1992680"/>
                    <a:pt x="1495988" y="1851392"/>
                  </a:cubicBezTo>
                  <a:cubicBezTo>
                    <a:pt x="1450744" y="1710104"/>
                    <a:pt x="1536469" y="1416418"/>
                    <a:pt x="1615050" y="1275130"/>
                  </a:cubicBezTo>
                  <a:cubicBezTo>
                    <a:pt x="1693631" y="1133842"/>
                    <a:pt x="1713475" y="1093361"/>
                    <a:pt x="1967475" y="1003667"/>
                  </a:cubicBezTo>
                  <a:cubicBezTo>
                    <a:pt x="2221475" y="913973"/>
                    <a:pt x="2794563" y="766336"/>
                    <a:pt x="3139050" y="736967"/>
                  </a:cubicBezTo>
                  <a:cubicBezTo>
                    <a:pt x="3483537" y="707598"/>
                    <a:pt x="3715313" y="727443"/>
                    <a:pt x="4034400" y="827455"/>
                  </a:cubicBezTo>
                  <a:cubicBezTo>
                    <a:pt x="4353487" y="927467"/>
                    <a:pt x="4660669" y="1204486"/>
                    <a:pt x="5053575" y="1337042"/>
                  </a:cubicBezTo>
                  <a:cubicBezTo>
                    <a:pt x="5446481" y="1469598"/>
                    <a:pt x="6225944" y="1712486"/>
                    <a:pt x="6391838" y="1622792"/>
                  </a:cubicBezTo>
                  <a:cubicBezTo>
                    <a:pt x="6557732" y="1533098"/>
                    <a:pt x="6412475" y="1053674"/>
                    <a:pt x="6048938" y="798880"/>
                  </a:cubicBezTo>
                  <a:cubicBezTo>
                    <a:pt x="5685401" y="544086"/>
                    <a:pt x="4924988" y="216267"/>
                    <a:pt x="4210613" y="94030"/>
                  </a:cubicBezTo>
                  <a:cubicBezTo>
                    <a:pt x="3496238" y="-28207"/>
                    <a:pt x="2343713" y="-24239"/>
                    <a:pt x="1762688" y="65455"/>
                  </a:cubicBezTo>
                  <a:cubicBezTo>
                    <a:pt x="1181663" y="155149"/>
                    <a:pt x="947507" y="469473"/>
                    <a:pt x="724463" y="632192"/>
                  </a:cubicBezTo>
                  <a:cubicBezTo>
                    <a:pt x="501419" y="794911"/>
                    <a:pt x="549838" y="798880"/>
                    <a:pt x="429188" y="1008430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A6BCEF4-DD8F-473C-A03B-FD9999B77D06}"/>
                </a:ext>
              </a:extLst>
            </p:cNvPr>
            <p:cNvSpPr txBox="1"/>
            <p:nvPr/>
          </p:nvSpPr>
          <p:spPr>
            <a:xfrm>
              <a:off x="4162425" y="317689"/>
              <a:ext cx="2514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Bathtub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2EA2848-4ED0-4DD9-BB68-32205B4BD187}"/>
                </a:ext>
              </a:extLst>
            </p:cNvPr>
            <p:cNvSpPr txBox="1"/>
            <p:nvPr/>
          </p:nvSpPr>
          <p:spPr>
            <a:xfrm>
              <a:off x="1647824" y="893663"/>
              <a:ext cx="2514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Ink Free" panose="03080402000500000000" pitchFamily="66" charset="0"/>
                </a:rPr>
                <a:t>Building</a:t>
              </a:r>
            </a:p>
            <a:p>
              <a:r>
                <a:rPr lang="en-US" sz="2800" b="1" dirty="0">
                  <a:latin typeface="Ink Free" panose="03080402000500000000" pitchFamily="66" charset="0"/>
                </a:rPr>
                <a:t>Inventory by doing work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AF71B48-69F1-4239-912F-66410A21F7BC}"/>
                </a:ext>
              </a:extLst>
            </p:cNvPr>
            <p:cNvSpPr/>
            <p:nvPr/>
          </p:nvSpPr>
          <p:spPr>
            <a:xfrm>
              <a:off x="2852550" y="1038398"/>
              <a:ext cx="3086014" cy="2390602"/>
            </a:xfrm>
            <a:custGeom>
              <a:avLst/>
              <a:gdLst>
                <a:gd name="connsiteX0" fmla="*/ 1814700 w 3086014"/>
                <a:gd name="connsiteY0" fmla="*/ 66502 h 2480520"/>
                <a:gd name="connsiteX1" fmla="*/ 881250 w 3086014"/>
                <a:gd name="connsiteY1" fmla="*/ 347490 h 2480520"/>
                <a:gd name="connsiteX2" fmla="*/ 47813 w 3086014"/>
                <a:gd name="connsiteY2" fmla="*/ 1576215 h 2480520"/>
                <a:gd name="connsiteX3" fmla="*/ 238313 w 3086014"/>
                <a:gd name="connsiteY3" fmla="*/ 2400127 h 2480520"/>
                <a:gd name="connsiteX4" fmla="*/ 1371788 w 3086014"/>
                <a:gd name="connsiteY4" fmla="*/ 2400127 h 2480520"/>
                <a:gd name="connsiteX5" fmla="*/ 1643250 w 3086014"/>
                <a:gd name="connsiteY5" fmla="*/ 1966740 h 2480520"/>
                <a:gd name="connsiteX6" fmla="*/ 1424175 w 3086014"/>
                <a:gd name="connsiteY6" fmla="*/ 1604790 h 2480520"/>
                <a:gd name="connsiteX7" fmla="*/ 1676588 w 3086014"/>
                <a:gd name="connsiteY7" fmla="*/ 942802 h 2480520"/>
                <a:gd name="connsiteX8" fmla="*/ 2395725 w 3086014"/>
                <a:gd name="connsiteY8" fmla="*/ 757065 h 2480520"/>
                <a:gd name="connsiteX9" fmla="*/ 3062475 w 3086014"/>
                <a:gd name="connsiteY9" fmla="*/ 642765 h 2480520"/>
                <a:gd name="connsiteX10" fmla="*/ 2819588 w 3086014"/>
                <a:gd name="connsiteY10" fmla="*/ 33165 h 2480520"/>
                <a:gd name="connsiteX11" fmla="*/ 1724213 w 3086014"/>
                <a:gd name="connsiteY11" fmla="*/ 76027 h 2480520"/>
                <a:gd name="connsiteX12" fmla="*/ 1728975 w 3086014"/>
                <a:gd name="connsiteY12" fmla="*/ 80790 h 2480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86014" h="2480520">
                  <a:moveTo>
                    <a:pt x="1814700" y="66502"/>
                  </a:moveTo>
                  <a:cubicBezTo>
                    <a:pt x="1495215" y="81186"/>
                    <a:pt x="1175731" y="95871"/>
                    <a:pt x="881250" y="347490"/>
                  </a:cubicBezTo>
                  <a:cubicBezTo>
                    <a:pt x="586769" y="599109"/>
                    <a:pt x="154969" y="1234109"/>
                    <a:pt x="47813" y="1576215"/>
                  </a:cubicBezTo>
                  <a:cubicBezTo>
                    <a:pt x="-59343" y="1918321"/>
                    <a:pt x="17651" y="2262808"/>
                    <a:pt x="238313" y="2400127"/>
                  </a:cubicBezTo>
                  <a:cubicBezTo>
                    <a:pt x="458975" y="2537446"/>
                    <a:pt x="1137632" y="2472358"/>
                    <a:pt x="1371788" y="2400127"/>
                  </a:cubicBezTo>
                  <a:cubicBezTo>
                    <a:pt x="1605944" y="2327896"/>
                    <a:pt x="1634519" y="2099296"/>
                    <a:pt x="1643250" y="1966740"/>
                  </a:cubicBezTo>
                  <a:cubicBezTo>
                    <a:pt x="1651981" y="1834184"/>
                    <a:pt x="1418619" y="1775446"/>
                    <a:pt x="1424175" y="1604790"/>
                  </a:cubicBezTo>
                  <a:cubicBezTo>
                    <a:pt x="1429731" y="1434134"/>
                    <a:pt x="1514663" y="1084089"/>
                    <a:pt x="1676588" y="942802"/>
                  </a:cubicBezTo>
                  <a:cubicBezTo>
                    <a:pt x="1838513" y="801515"/>
                    <a:pt x="2164744" y="807071"/>
                    <a:pt x="2395725" y="757065"/>
                  </a:cubicBezTo>
                  <a:cubicBezTo>
                    <a:pt x="2626706" y="707059"/>
                    <a:pt x="2991831" y="763415"/>
                    <a:pt x="3062475" y="642765"/>
                  </a:cubicBezTo>
                  <a:cubicBezTo>
                    <a:pt x="3133119" y="522115"/>
                    <a:pt x="3042632" y="127621"/>
                    <a:pt x="2819588" y="33165"/>
                  </a:cubicBezTo>
                  <a:cubicBezTo>
                    <a:pt x="2596544" y="-61291"/>
                    <a:pt x="1724213" y="76027"/>
                    <a:pt x="1724213" y="76027"/>
                  </a:cubicBezTo>
                  <a:cubicBezTo>
                    <a:pt x="1542444" y="83965"/>
                    <a:pt x="1635709" y="82377"/>
                    <a:pt x="1728975" y="80790"/>
                  </a:cubicBezTo>
                </a:path>
              </a:pathLst>
            </a:custGeom>
            <a:solidFill>
              <a:srgbClr val="FFFF00">
                <a:alpha val="45000"/>
              </a:srgb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30104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B7E5F86-F80E-4415-ADAF-53F3F03A6D10}"/>
              </a:ext>
            </a:extLst>
          </p:cNvPr>
          <p:cNvGrpSpPr/>
          <p:nvPr/>
        </p:nvGrpSpPr>
        <p:grpSpPr>
          <a:xfrm>
            <a:off x="1647824" y="317689"/>
            <a:ext cx="8305325" cy="5968454"/>
            <a:chOff x="1647824" y="317689"/>
            <a:chExt cx="8305325" cy="5968454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3868D50-65F0-4765-B9EC-1C0E0BA11FB6}"/>
                </a:ext>
              </a:extLst>
            </p:cNvPr>
            <p:cNvGrpSpPr/>
            <p:nvPr/>
          </p:nvGrpSpPr>
          <p:grpSpPr>
            <a:xfrm>
              <a:off x="1647824" y="317689"/>
              <a:ext cx="8305325" cy="5968454"/>
              <a:chOff x="1647824" y="317689"/>
              <a:chExt cx="8305325" cy="5968454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4B2896C3-1C65-42DA-A88A-9124169EC7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334101" y="571857"/>
                <a:ext cx="7619048" cy="5714286"/>
              </a:xfrm>
              <a:prstGeom prst="rect">
                <a:avLst/>
              </a:prstGeom>
            </p:spPr>
          </p:pic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2453E1D4-6143-42B7-BDF0-0BB8D11210F5}"/>
                  </a:ext>
                </a:extLst>
              </p:cNvPr>
              <p:cNvSpPr/>
              <p:nvPr/>
            </p:nvSpPr>
            <p:spPr>
              <a:xfrm>
                <a:off x="2656912" y="844183"/>
                <a:ext cx="6460047" cy="2565656"/>
              </a:xfrm>
              <a:custGeom>
                <a:avLst/>
                <a:gdLst>
                  <a:gd name="connsiteX0" fmla="*/ 429188 w 6460047"/>
                  <a:gd name="connsiteY0" fmla="*/ 1008430 h 2565656"/>
                  <a:gd name="connsiteX1" fmla="*/ 563 w 6460047"/>
                  <a:gd name="connsiteY1" fmla="*/ 1889492 h 2565656"/>
                  <a:gd name="connsiteX2" fmla="*/ 524438 w 6460047"/>
                  <a:gd name="connsiteY2" fmla="*/ 2522905 h 2565656"/>
                  <a:gd name="connsiteX3" fmla="*/ 1648388 w 6460047"/>
                  <a:gd name="connsiteY3" fmla="*/ 2465755 h 2565656"/>
                  <a:gd name="connsiteX4" fmla="*/ 1886513 w 6460047"/>
                  <a:gd name="connsiteY4" fmla="*/ 2122855 h 2565656"/>
                  <a:gd name="connsiteX5" fmla="*/ 1495988 w 6460047"/>
                  <a:gd name="connsiteY5" fmla="*/ 1851392 h 2565656"/>
                  <a:gd name="connsiteX6" fmla="*/ 1615050 w 6460047"/>
                  <a:gd name="connsiteY6" fmla="*/ 1275130 h 2565656"/>
                  <a:gd name="connsiteX7" fmla="*/ 1967475 w 6460047"/>
                  <a:gd name="connsiteY7" fmla="*/ 1003667 h 2565656"/>
                  <a:gd name="connsiteX8" fmla="*/ 3139050 w 6460047"/>
                  <a:gd name="connsiteY8" fmla="*/ 736967 h 2565656"/>
                  <a:gd name="connsiteX9" fmla="*/ 4034400 w 6460047"/>
                  <a:gd name="connsiteY9" fmla="*/ 827455 h 2565656"/>
                  <a:gd name="connsiteX10" fmla="*/ 5053575 w 6460047"/>
                  <a:gd name="connsiteY10" fmla="*/ 1337042 h 2565656"/>
                  <a:gd name="connsiteX11" fmla="*/ 6391838 w 6460047"/>
                  <a:gd name="connsiteY11" fmla="*/ 1622792 h 2565656"/>
                  <a:gd name="connsiteX12" fmla="*/ 6048938 w 6460047"/>
                  <a:gd name="connsiteY12" fmla="*/ 798880 h 2565656"/>
                  <a:gd name="connsiteX13" fmla="*/ 4210613 w 6460047"/>
                  <a:gd name="connsiteY13" fmla="*/ 94030 h 2565656"/>
                  <a:gd name="connsiteX14" fmla="*/ 1762688 w 6460047"/>
                  <a:gd name="connsiteY14" fmla="*/ 65455 h 2565656"/>
                  <a:gd name="connsiteX15" fmla="*/ 724463 w 6460047"/>
                  <a:gd name="connsiteY15" fmla="*/ 632192 h 2565656"/>
                  <a:gd name="connsiteX16" fmla="*/ 429188 w 6460047"/>
                  <a:gd name="connsiteY16" fmla="*/ 1008430 h 2565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460047" h="2565656">
                    <a:moveTo>
                      <a:pt x="429188" y="1008430"/>
                    </a:moveTo>
                    <a:cubicBezTo>
                      <a:pt x="308538" y="1217980"/>
                      <a:pt x="-15312" y="1637080"/>
                      <a:pt x="563" y="1889492"/>
                    </a:cubicBezTo>
                    <a:cubicBezTo>
                      <a:pt x="16438" y="2141904"/>
                      <a:pt x="249801" y="2426861"/>
                      <a:pt x="524438" y="2522905"/>
                    </a:cubicBezTo>
                    <a:cubicBezTo>
                      <a:pt x="799075" y="2618949"/>
                      <a:pt x="1421376" y="2532430"/>
                      <a:pt x="1648388" y="2465755"/>
                    </a:cubicBezTo>
                    <a:cubicBezTo>
                      <a:pt x="1875400" y="2399080"/>
                      <a:pt x="1911913" y="2225249"/>
                      <a:pt x="1886513" y="2122855"/>
                    </a:cubicBezTo>
                    <a:cubicBezTo>
                      <a:pt x="1861113" y="2020461"/>
                      <a:pt x="1541232" y="1992680"/>
                      <a:pt x="1495988" y="1851392"/>
                    </a:cubicBezTo>
                    <a:cubicBezTo>
                      <a:pt x="1450744" y="1710104"/>
                      <a:pt x="1536469" y="1416418"/>
                      <a:pt x="1615050" y="1275130"/>
                    </a:cubicBezTo>
                    <a:cubicBezTo>
                      <a:pt x="1693631" y="1133842"/>
                      <a:pt x="1713475" y="1093361"/>
                      <a:pt x="1967475" y="1003667"/>
                    </a:cubicBezTo>
                    <a:cubicBezTo>
                      <a:pt x="2221475" y="913973"/>
                      <a:pt x="2794563" y="766336"/>
                      <a:pt x="3139050" y="736967"/>
                    </a:cubicBezTo>
                    <a:cubicBezTo>
                      <a:pt x="3483537" y="707598"/>
                      <a:pt x="3715313" y="727443"/>
                      <a:pt x="4034400" y="827455"/>
                    </a:cubicBezTo>
                    <a:cubicBezTo>
                      <a:pt x="4353487" y="927467"/>
                      <a:pt x="4660669" y="1204486"/>
                      <a:pt x="5053575" y="1337042"/>
                    </a:cubicBezTo>
                    <a:cubicBezTo>
                      <a:pt x="5446481" y="1469598"/>
                      <a:pt x="6225944" y="1712486"/>
                      <a:pt x="6391838" y="1622792"/>
                    </a:cubicBezTo>
                    <a:cubicBezTo>
                      <a:pt x="6557732" y="1533098"/>
                      <a:pt x="6412475" y="1053674"/>
                      <a:pt x="6048938" y="798880"/>
                    </a:cubicBezTo>
                    <a:cubicBezTo>
                      <a:pt x="5685401" y="544086"/>
                      <a:pt x="4924988" y="216267"/>
                      <a:pt x="4210613" y="94030"/>
                    </a:cubicBezTo>
                    <a:cubicBezTo>
                      <a:pt x="3496238" y="-28207"/>
                      <a:pt x="2343713" y="-24239"/>
                      <a:pt x="1762688" y="65455"/>
                    </a:cubicBezTo>
                    <a:cubicBezTo>
                      <a:pt x="1181663" y="155149"/>
                      <a:pt x="947507" y="469473"/>
                      <a:pt x="724463" y="632192"/>
                    </a:cubicBezTo>
                    <a:cubicBezTo>
                      <a:pt x="501419" y="794911"/>
                      <a:pt x="549838" y="798880"/>
                      <a:pt x="429188" y="1008430"/>
                    </a:cubicBezTo>
                    <a:close/>
                  </a:path>
                </a:pathLst>
              </a:custGeom>
              <a:solidFill>
                <a:srgbClr val="FFFF00">
                  <a:alpha val="23000"/>
                </a:srgb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E6159A-1321-48F4-B78E-2DB5667646F9}"/>
                  </a:ext>
                </a:extLst>
              </p:cNvPr>
              <p:cNvSpPr txBox="1"/>
              <p:nvPr/>
            </p:nvSpPr>
            <p:spPr>
              <a:xfrm>
                <a:off x="4162425" y="317689"/>
                <a:ext cx="25146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Ink Free" panose="03080402000500000000" pitchFamily="66" charset="0"/>
                  </a:rPr>
                  <a:t>Bathtub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051CC5-3AB7-4AEE-A789-B46AAE4B3B03}"/>
                  </a:ext>
                </a:extLst>
              </p:cNvPr>
              <p:cNvSpPr txBox="1"/>
              <p:nvPr/>
            </p:nvSpPr>
            <p:spPr>
              <a:xfrm>
                <a:off x="1647824" y="893663"/>
                <a:ext cx="251460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Ink Free" panose="03080402000500000000" pitchFamily="66" charset="0"/>
                  </a:rPr>
                  <a:t>Building</a:t>
                </a:r>
              </a:p>
              <a:p>
                <a:r>
                  <a:rPr lang="en-US" sz="2800" b="1" dirty="0">
                    <a:latin typeface="Ink Free" panose="03080402000500000000" pitchFamily="66" charset="0"/>
                  </a:rPr>
                  <a:t>Inventory by doing work</a:t>
                </a:r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CCA467E5-57DB-459A-8DC5-755D2027608B}"/>
                  </a:ext>
                </a:extLst>
              </p:cNvPr>
              <p:cNvSpPr/>
              <p:nvPr/>
            </p:nvSpPr>
            <p:spPr>
              <a:xfrm>
                <a:off x="2843104" y="1016165"/>
                <a:ext cx="3086014" cy="2393674"/>
              </a:xfrm>
              <a:custGeom>
                <a:avLst/>
                <a:gdLst>
                  <a:gd name="connsiteX0" fmla="*/ 1814700 w 3086014"/>
                  <a:gd name="connsiteY0" fmla="*/ 66502 h 2480520"/>
                  <a:gd name="connsiteX1" fmla="*/ 881250 w 3086014"/>
                  <a:gd name="connsiteY1" fmla="*/ 347490 h 2480520"/>
                  <a:gd name="connsiteX2" fmla="*/ 47813 w 3086014"/>
                  <a:gd name="connsiteY2" fmla="*/ 1576215 h 2480520"/>
                  <a:gd name="connsiteX3" fmla="*/ 238313 w 3086014"/>
                  <a:gd name="connsiteY3" fmla="*/ 2400127 h 2480520"/>
                  <a:gd name="connsiteX4" fmla="*/ 1371788 w 3086014"/>
                  <a:gd name="connsiteY4" fmla="*/ 2400127 h 2480520"/>
                  <a:gd name="connsiteX5" fmla="*/ 1643250 w 3086014"/>
                  <a:gd name="connsiteY5" fmla="*/ 1966740 h 2480520"/>
                  <a:gd name="connsiteX6" fmla="*/ 1424175 w 3086014"/>
                  <a:gd name="connsiteY6" fmla="*/ 1604790 h 2480520"/>
                  <a:gd name="connsiteX7" fmla="*/ 1676588 w 3086014"/>
                  <a:gd name="connsiteY7" fmla="*/ 942802 h 2480520"/>
                  <a:gd name="connsiteX8" fmla="*/ 2395725 w 3086014"/>
                  <a:gd name="connsiteY8" fmla="*/ 757065 h 2480520"/>
                  <a:gd name="connsiteX9" fmla="*/ 3062475 w 3086014"/>
                  <a:gd name="connsiteY9" fmla="*/ 642765 h 2480520"/>
                  <a:gd name="connsiteX10" fmla="*/ 2819588 w 3086014"/>
                  <a:gd name="connsiteY10" fmla="*/ 33165 h 2480520"/>
                  <a:gd name="connsiteX11" fmla="*/ 1724213 w 3086014"/>
                  <a:gd name="connsiteY11" fmla="*/ 76027 h 2480520"/>
                  <a:gd name="connsiteX12" fmla="*/ 1728975 w 3086014"/>
                  <a:gd name="connsiteY12" fmla="*/ 80790 h 2480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086014" h="2480520">
                    <a:moveTo>
                      <a:pt x="1814700" y="66502"/>
                    </a:moveTo>
                    <a:cubicBezTo>
                      <a:pt x="1495215" y="81186"/>
                      <a:pt x="1175731" y="95871"/>
                      <a:pt x="881250" y="347490"/>
                    </a:cubicBezTo>
                    <a:cubicBezTo>
                      <a:pt x="586769" y="599109"/>
                      <a:pt x="154969" y="1234109"/>
                      <a:pt x="47813" y="1576215"/>
                    </a:cubicBezTo>
                    <a:cubicBezTo>
                      <a:pt x="-59343" y="1918321"/>
                      <a:pt x="17651" y="2262808"/>
                      <a:pt x="238313" y="2400127"/>
                    </a:cubicBezTo>
                    <a:cubicBezTo>
                      <a:pt x="458975" y="2537446"/>
                      <a:pt x="1137632" y="2472358"/>
                      <a:pt x="1371788" y="2400127"/>
                    </a:cubicBezTo>
                    <a:cubicBezTo>
                      <a:pt x="1605944" y="2327896"/>
                      <a:pt x="1634519" y="2099296"/>
                      <a:pt x="1643250" y="1966740"/>
                    </a:cubicBezTo>
                    <a:cubicBezTo>
                      <a:pt x="1651981" y="1834184"/>
                      <a:pt x="1418619" y="1775446"/>
                      <a:pt x="1424175" y="1604790"/>
                    </a:cubicBezTo>
                    <a:cubicBezTo>
                      <a:pt x="1429731" y="1434134"/>
                      <a:pt x="1514663" y="1084089"/>
                      <a:pt x="1676588" y="942802"/>
                    </a:cubicBezTo>
                    <a:cubicBezTo>
                      <a:pt x="1838513" y="801515"/>
                      <a:pt x="2164744" y="807071"/>
                      <a:pt x="2395725" y="757065"/>
                    </a:cubicBezTo>
                    <a:cubicBezTo>
                      <a:pt x="2626706" y="707059"/>
                      <a:pt x="2991831" y="763415"/>
                      <a:pt x="3062475" y="642765"/>
                    </a:cubicBezTo>
                    <a:cubicBezTo>
                      <a:pt x="3133119" y="522115"/>
                      <a:pt x="3042632" y="127621"/>
                      <a:pt x="2819588" y="33165"/>
                    </a:cubicBezTo>
                    <a:cubicBezTo>
                      <a:pt x="2596544" y="-61291"/>
                      <a:pt x="1724213" y="76027"/>
                      <a:pt x="1724213" y="76027"/>
                    </a:cubicBezTo>
                    <a:cubicBezTo>
                      <a:pt x="1542444" y="83965"/>
                      <a:pt x="1635709" y="82377"/>
                      <a:pt x="1728975" y="80790"/>
                    </a:cubicBezTo>
                  </a:path>
                </a:pathLst>
              </a:custGeom>
              <a:solidFill>
                <a:srgbClr val="FFFF00">
                  <a:alpha val="22000"/>
                </a:srgbClr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163DA87-9E65-4DB1-BCCD-42B3DACA4277}"/>
                </a:ext>
              </a:extLst>
            </p:cNvPr>
            <p:cNvSpPr/>
            <p:nvPr/>
          </p:nvSpPr>
          <p:spPr>
            <a:xfrm>
              <a:off x="4228333" y="1178983"/>
              <a:ext cx="3713846" cy="2050099"/>
            </a:xfrm>
            <a:custGeom>
              <a:avLst/>
              <a:gdLst>
                <a:gd name="connsiteX0" fmla="*/ 3241512 w 3664369"/>
                <a:gd name="connsiteY0" fmla="*/ 1266910 h 1333693"/>
                <a:gd name="connsiteX1" fmla="*/ 3608225 w 3664369"/>
                <a:gd name="connsiteY1" fmla="*/ 1143085 h 1333693"/>
                <a:gd name="connsiteX2" fmla="*/ 3584412 w 3664369"/>
                <a:gd name="connsiteY2" fmla="*/ 685885 h 1333693"/>
                <a:gd name="connsiteX3" fmla="*/ 2865275 w 3664369"/>
                <a:gd name="connsiteY3" fmla="*/ 438235 h 1333693"/>
                <a:gd name="connsiteX4" fmla="*/ 1736562 w 3664369"/>
                <a:gd name="connsiteY4" fmla="*/ 257260 h 1333693"/>
                <a:gd name="connsiteX5" fmla="*/ 1165062 w 3664369"/>
                <a:gd name="connsiteY5" fmla="*/ 4848 h 1333693"/>
                <a:gd name="connsiteX6" fmla="*/ 293525 w 3664369"/>
                <a:gd name="connsiteY6" fmla="*/ 114385 h 1333693"/>
                <a:gd name="connsiteX7" fmla="*/ 145887 w 3664369"/>
                <a:gd name="connsiteY7" fmla="*/ 395373 h 1333693"/>
                <a:gd name="connsiteX8" fmla="*/ 36350 w 3664369"/>
                <a:gd name="connsiteY8" fmla="*/ 628735 h 1333693"/>
                <a:gd name="connsiteX9" fmla="*/ 45875 w 3664369"/>
                <a:gd name="connsiteY9" fmla="*/ 809710 h 1333693"/>
                <a:gd name="connsiteX10" fmla="*/ 560225 w 3664369"/>
                <a:gd name="connsiteY10" fmla="*/ 995448 h 1333693"/>
                <a:gd name="connsiteX11" fmla="*/ 1374612 w 3664369"/>
                <a:gd name="connsiteY11" fmla="*/ 1162135 h 1333693"/>
                <a:gd name="connsiteX12" fmla="*/ 2179475 w 3664369"/>
                <a:gd name="connsiteY12" fmla="*/ 1290723 h 1333693"/>
                <a:gd name="connsiteX13" fmla="*/ 2793837 w 3664369"/>
                <a:gd name="connsiteY13" fmla="*/ 1333585 h 1333693"/>
                <a:gd name="connsiteX14" fmla="*/ 3241512 w 3664369"/>
                <a:gd name="connsiteY14" fmla="*/ 1266910 h 1333693"/>
                <a:gd name="connsiteX0" fmla="*/ 3241512 w 3670207"/>
                <a:gd name="connsiteY0" fmla="*/ 1266910 h 1333693"/>
                <a:gd name="connsiteX1" fmla="*/ 3608225 w 3670207"/>
                <a:gd name="connsiteY1" fmla="*/ 1143085 h 1333693"/>
                <a:gd name="connsiteX2" fmla="*/ 3593937 w 3670207"/>
                <a:gd name="connsiteY2" fmla="*/ 628735 h 1333693"/>
                <a:gd name="connsiteX3" fmla="*/ 2865275 w 3670207"/>
                <a:gd name="connsiteY3" fmla="*/ 438235 h 1333693"/>
                <a:gd name="connsiteX4" fmla="*/ 1736562 w 3670207"/>
                <a:gd name="connsiteY4" fmla="*/ 257260 h 1333693"/>
                <a:gd name="connsiteX5" fmla="*/ 1165062 w 3670207"/>
                <a:gd name="connsiteY5" fmla="*/ 4848 h 1333693"/>
                <a:gd name="connsiteX6" fmla="*/ 293525 w 3670207"/>
                <a:gd name="connsiteY6" fmla="*/ 114385 h 1333693"/>
                <a:gd name="connsiteX7" fmla="*/ 145887 w 3670207"/>
                <a:gd name="connsiteY7" fmla="*/ 395373 h 1333693"/>
                <a:gd name="connsiteX8" fmla="*/ 36350 w 3670207"/>
                <a:gd name="connsiteY8" fmla="*/ 628735 h 1333693"/>
                <a:gd name="connsiteX9" fmla="*/ 45875 w 3670207"/>
                <a:gd name="connsiteY9" fmla="*/ 809710 h 1333693"/>
                <a:gd name="connsiteX10" fmla="*/ 560225 w 3670207"/>
                <a:gd name="connsiteY10" fmla="*/ 995448 h 1333693"/>
                <a:gd name="connsiteX11" fmla="*/ 1374612 w 3670207"/>
                <a:gd name="connsiteY11" fmla="*/ 1162135 h 1333693"/>
                <a:gd name="connsiteX12" fmla="*/ 2179475 w 3670207"/>
                <a:gd name="connsiteY12" fmla="*/ 1290723 h 1333693"/>
                <a:gd name="connsiteX13" fmla="*/ 2793837 w 3670207"/>
                <a:gd name="connsiteY13" fmla="*/ 1333585 h 1333693"/>
                <a:gd name="connsiteX14" fmla="*/ 3241512 w 3670207"/>
                <a:gd name="connsiteY14" fmla="*/ 1266910 h 1333693"/>
                <a:gd name="connsiteX0" fmla="*/ 3241512 w 3673229"/>
                <a:gd name="connsiteY0" fmla="*/ 1266910 h 1333693"/>
                <a:gd name="connsiteX1" fmla="*/ 3608225 w 3673229"/>
                <a:gd name="connsiteY1" fmla="*/ 1143085 h 1333693"/>
                <a:gd name="connsiteX2" fmla="*/ 3598699 w 3673229"/>
                <a:gd name="connsiteY2" fmla="*/ 585873 h 1333693"/>
                <a:gd name="connsiteX3" fmla="*/ 2865275 w 3673229"/>
                <a:gd name="connsiteY3" fmla="*/ 438235 h 1333693"/>
                <a:gd name="connsiteX4" fmla="*/ 1736562 w 3673229"/>
                <a:gd name="connsiteY4" fmla="*/ 257260 h 1333693"/>
                <a:gd name="connsiteX5" fmla="*/ 1165062 w 3673229"/>
                <a:gd name="connsiteY5" fmla="*/ 4848 h 1333693"/>
                <a:gd name="connsiteX6" fmla="*/ 293525 w 3673229"/>
                <a:gd name="connsiteY6" fmla="*/ 114385 h 1333693"/>
                <a:gd name="connsiteX7" fmla="*/ 145887 w 3673229"/>
                <a:gd name="connsiteY7" fmla="*/ 395373 h 1333693"/>
                <a:gd name="connsiteX8" fmla="*/ 36350 w 3673229"/>
                <a:gd name="connsiteY8" fmla="*/ 628735 h 1333693"/>
                <a:gd name="connsiteX9" fmla="*/ 45875 w 3673229"/>
                <a:gd name="connsiteY9" fmla="*/ 809710 h 1333693"/>
                <a:gd name="connsiteX10" fmla="*/ 560225 w 3673229"/>
                <a:gd name="connsiteY10" fmla="*/ 995448 h 1333693"/>
                <a:gd name="connsiteX11" fmla="*/ 1374612 w 3673229"/>
                <a:gd name="connsiteY11" fmla="*/ 1162135 h 1333693"/>
                <a:gd name="connsiteX12" fmla="*/ 2179475 w 3673229"/>
                <a:gd name="connsiteY12" fmla="*/ 1290723 h 1333693"/>
                <a:gd name="connsiteX13" fmla="*/ 2793837 w 3673229"/>
                <a:gd name="connsiteY13" fmla="*/ 1333585 h 1333693"/>
                <a:gd name="connsiteX14" fmla="*/ 3241512 w 3673229"/>
                <a:gd name="connsiteY14" fmla="*/ 1266910 h 1333693"/>
                <a:gd name="connsiteX0" fmla="*/ 3241512 w 3673229"/>
                <a:gd name="connsiteY0" fmla="*/ 1977061 h 2043844"/>
                <a:gd name="connsiteX1" fmla="*/ 3608225 w 3673229"/>
                <a:gd name="connsiteY1" fmla="*/ 1853236 h 2043844"/>
                <a:gd name="connsiteX2" fmla="*/ 3598699 w 3673229"/>
                <a:gd name="connsiteY2" fmla="*/ 1296024 h 2043844"/>
                <a:gd name="connsiteX3" fmla="*/ 2865275 w 3673229"/>
                <a:gd name="connsiteY3" fmla="*/ 1148386 h 2043844"/>
                <a:gd name="connsiteX4" fmla="*/ 1736562 w 3673229"/>
                <a:gd name="connsiteY4" fmla="*/ 967411 h 2043844"/>
                <a:gd name="connsiteX5" fmla="*/ 1050762 w 3673229"/>
                <a:gd name="connsiteY5" fmla="*/ 624 h 2043844"/>
                <a:gd name="connsiteX6" fmla="*/ 293525 w 3673229"/>
                <a:gd name="connsiteY6" fmla="*/ 824536 h 2043844"/>
                <a:gd name="connsiteX7" fmla="*/ 145887 w 3673229"/>
                <a:gd name="connsiteY7" fmla="*/ 1105524 h 2043844"/>
                <a:gd name="connsiteX8" fmla="*/ 36350 w 3673229"/>
                <a:gd name="connsiteY8" fmla="*/ 1338886 h 2043844"/>
                <a:gd name="connsiteX9" fmla="*/ 45875 w 3673229"/>
                <a:gd name="connsiteY9" fmla="*/ 1519861 h 2043844"/>
                <a:gd name="connsiteX10" fmla="*/ 560225 w 3673229"/>
                <a:gd name="connsiteY10" fmla="*/ 1705599 h 2043844"/>
                <a:gd name="connsiteX11" fmla="*/ 1374612 w 3673229"/>
                <a:gd name="connsiteY11" fmla="*/ 1872286 h 2043844"/>
                <a:gd name="connsiteX12" fmla="*/ 2179475 w 3673229"/>
                <a:gd name="connsiteY12" fmla="*/ 2000874 h 2043844"/>
                <a:gd name="connsiteX13" fmla="*/ 2793837 w 3673229"/>
                <a:gd name="connsiteY13" fmla="*/ 2043736 h 2043844"/>
                <a:gd name="connsiteX14" fmla="*/ 3241512 w 3673229"/>
                <a:gd name="connsiteY14" fmla="*/ 1977061 h 2043844"/>
                <a:gd name="connsiteX0" fmla="*/ 3241512 w 3673229"/>
                <a:gd name="connsiteY0" fmla="*/ 2021756 h 2088539"/>
                <a:gd name="connsiteX1" fmla="*/ 3608225 w 3673229"/>
                <a:gd name="connsiteY1" fmla="*/ 1897931 h 2088539"/>
                <a:gd name="connsiteX2" fmla="*/ 3598699 w 3673229"/>
                <a:gd name="connsiteY2" fmla="*/ 1340719 h 2088539"/>
                <a:gd name="connsiteX3" fmla="*/ 2865275 w 3673229"/>
                <a:gd name="connsiteY3" fmla="*/ 1193081 h 2088539"/>
                <a:gd name="connsiteX4" fmla="*/ 1736562 w 3673229"/>
                <a:gd name="connsiteY4" fmla="*/ 1012106 h 2088539"/>
                <a:gd name="connsiteX5" fmla="*/ 1050762 w 3673229"/>
                <a:gd name="connsiteY5" fmla="*/ 45319 h 2088539"/>
                <a:gd name="connsiteX6" fmla="*/ 50637 w 3673229"/>
                <a:gd name="connsiteY6" fmla="*/ 259631 h 2088539"/>
                <a:gd name="connsiteX7" fmla="*/ 145887 w 3673229"/>
                <a:gd name="connsiteY7" fmla="*/ 1150219 h 2088539"/>
                <a:gd name="connsiteX8" fmla="*/ 36350 w 3673229"/>
                <a:gd name="connsiteY8" fmla="*/ 1383581 h 2088539"/>
                <a:gd name="connsiteX9" fmla="*/ 45875 w 3673229"/>
                <a:gd name="connsiteY9" fmla="*/ 1564556 h 2088539"/>
                <a:gd name="connsiteX10" fmla="*/ 560225 w 3673229"/>
                <a:gd name="connsiteY10" fmla="*/ 1750294 h 2088539"/>
                <a:gd name="connsiteX11" fmla="*/ 1374612 w 3673229"/>
                <a:gd name="connsiteY11" fmla="*/ 1916981 h 2088539"/>
                <a:gd name="connsiteX12" fmla="*/ 2179475 w 3673229"/>
                <a:gd name="connsiteY12" fmla="*/ 2045569 h 2088539"/>
                <a:gd name="connsiteX13" fmla="*/ 2793837 w 3673229"/>
                <a:gd name="connsiteY13" fmla="*/ 2088431 h 2088539"/>
                <a:gd name="connsiteX14" fmla="*/ 3241512 w 3673229"/>
                <a:gd name="connsiteY14" fmla="*/ 2021756 h 208853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46099 w 3673229"/>
                <a:gd name="connsiteY4" fmla="*/ 432911 h 2052269"/>
                <a:gd name="connsiteX5" fmla="*/ 1050762 w 3673229"/>
                <a:gd name="connsiteY5" fmla="*/ 9049 h 2052269"/>
                <a:gd name="connsiteX6" fmla="*/ 50637 w 3673229"/>
                <a:gd name="connsiteY6" fmla="*/ 223361 h 2052269"/>
                <a:gd name="connsiteX7" fmla="*/ 145887 w 3673229"/>
                <a:gd name="connsiteY7" fmla="*/ 1113949 h 2052269"/>
                <a:gd name="connsiteX8" fmla="*/ 36350 w 3673229"/>
                <a:gd name="connsiteY8" fmla="*/ 1347311 h 2052269"/>
                <a:gd name="connsiteX9" fmla="*/ 45875 w 3673229"/>
                <a:gd name="connsiteY9" fmla="*/ 1528286 h 2052269"/>
                <a:gd name="connsiteX10" fmla="*/ 560225 w 3673229"/>
                <a:gd name="connsiteY10" fmla="*/ 1714024 h 2052269"/>
                <a:gd name="connsiteX11" fmla="*/ 1374612 w 3673229"/>
                <a:gd name="connsiteY11" fmla="*/ 1880711 h 2052269"/>
                <a:gd name="connsiteX12" fmla="*/ 2179475 w 3673229"/>
                <a:gd name="connsiteY12" fmla="*/ 2009299 h 2052269"/>
                <a:gd name="connsiteX13" fmla="*/ 2793837 w 3673229"/>
                <a:gd name="connsiteY13" fmla="*/ 2052161 h 2052269"/>
                <a:gd name="connsiteX14" fmla="*/ 3241512 w 3673229"/>
                <a:gd name="connsiteY14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2179475 w 3673229"/>
                <a:gd name="connsiteY4" fmla="*/ 675800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08000 w 3673229"/>
                <a:gd name="connsiteY4" fmla="*/ 975838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808000 w 3673229"/>
                <a:gd name="connsiteY4" fmla="*/ 980486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698463 w 3673229"/>
                <a:gd name="connsiteY4" fmla="*/ 1028111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76453 h 2043236"/>
                <a:gd name="connsiteX1" fmla="*/ 3608225 w 3673229"/>
                <a:gd name="connsiteY1" fmla="*/ 1852628 h 2043236"/>
                <a:gd name="connsiteX2" fmla="*/ 3598699 w 3673229"/>
                <a:gd name="connsiteY2" fmla="*/ 1295416 h 2043236"/>
                <a:gd name="connsiteX3" fmla="*/ 2865275 w 3673229"/>
                <a:gd name="connsiteY3" fmla="*/ 1147778 h 2043236"/>
                <a:gd name="connsiteX4" fmla="*/ 1698463 w 3673229"/>
                <a:gd name="connsiteY4" fmla="*/ 1014430 h 2043236"/>
                <a:gd name="connsiteX5" fmla="*/ 1741324 w 3673229"/>
                <a:gd name="connsiteY5" fmla="*/ 500078 h 2043236"/>
                <a:gd name="connsiteX6" fmla="*/ 1446050 w 3673229"/>
                <a:gd name="connsiteY6" fmla="*/ 204804 h 2043236"/>
                <a:gd name="connsiteX7" fmla="*/ 1050762 w 3673229"/>
                <a:gd name="connsiteY7" fmla="*/ 16 h 2043236"/>
                <a:gd name="connsiteX8" fmla="*/ 50637 w 3673229"/>
                <a:gd name="connsiteY8" fmla="*/ 214328 h 2043236"/>
                <a:gd name="connsiteX9" fmla="*/ 145887 w 3673229"/>
                <a:gd name="connsiteY9" fmla="*/ 1104916 h 2043236"/>
                <a:gd name="connsiteX10" fmla="*/ 36350 w 3673229"/>
                <a:gd name="connsiteY10" fmla="*/ 1338278 h 2043236"/>
                <a:gd name="connsiteX11" fmla="*/ 45875 w 3673229"/>
                <a:gd name="connsiteY11" fmla="*/ 1519253 h 2043236"/>
                <a:gd name="connsiteX12" fmla="*/ 560225 w 3673229"/>
                <a:gd name="connsiteY12" fmla="*/ 1704991 h 2043236"/>
                <a:gd name="connsiteX13" fmla="*/ 1374612 w 3673229"/>
                <a:gd name="connsiteY13" fmla="*/ 1871678 h 2043236"/>
                <a:gd name="connsiteX14" fmla="*/ 2179475 w 3673229"/>
                <a:gd name="connsiteY14" fmla="*/ 2000266 h 2043236"/>
                <a:gd name="connsiteX15" fmla="*/ 2793837 w 3673229"/>
                <a:gd name="connsiteY15" fmla="*/ 2043128 h 2043236"/>
                <a:gd name="connsiteX16" fmla="*/ 3241512 w 3673229"/>
                <a:gd name="connsiteY16" fmla="*/ 1976453 h 2043236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741324 w 3673229"/>
                <a:gd name="connsiteY5" fmla="*/ 50066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607974 w 3673229"/>
                <a:gd name="connsiteY5" fmla="*/ 51971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479386 w 3673229"/>
                <a:gd name="connsiteY5" fmla="*/ 5911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96205 w 3713846"/>
                <a:gd name="connsiteY4" fmla="*/ 949856 h 2050099"/>
                <a:gd name="connsiteX5" fmla="*/ 1520003 w 3713846"/>
                <a:gd name="connsiteY5" fmla="*/ 597428 h 2050099"/>
                <a:gd name="connsiteX6" fmla="*/ 1534292 w 3713846"/>
                <a:gd name="connsiteY6" fmla="*/ 168804 h 2050099"/>
                <a:gd name="connsiteX7" fmla="*/ 1091379 w 3713846"/>
                <a:gd name="connsiteY7" fmla="*/ 6879 h 2050099"/>
                <a:gd name="connsiteX8" fmla="*/ 43629 w 3713846"/>
                <a:gd name="connsiteY8" fmla="*/ 144991 h 2050099"/>
                <a:gd name="connsiteX9" fmla="*/ 186504 w 3713846"/>
                <a:gd name="connsiteY9" fmla="*/ 1111779 h 2050099"/>
                <a:gd name="connsiteX10" fmla="*/ 76967 w 3713846"/>
                <a:gd name="connsiteY10" fmla="*/ 1345141 h 2050099"/>
                <a:gd name="connsiteX11" fmla="*/ 86492 w 3713846"/>
                <a:gd name="connsiteY11" fmla="*/ 1526116 h 2050099"/>
                <a:gd name="connsiteX12" fmla="*/ 600842 w 3713846"/>
                <a:gd name="connsiteY12" fmla="*/ 1711854 h 2050099"/>
                <a:gd name="connsiteX13" fmla="*/ 1415229 w 3713846"/>
                <a:gd name="connsiteY13" fmla="*/ 1878541 h 2050099"/>
                <a:gd name="connsiteX14" fmla="*/ 2220092 w 3713846"/>
                <a:gd name="connsiteY14" fmla="*/ 2007129 h 2050099"/>
                <a:gd name="connsiteX15" fmla="*/ 2834454 w 3713846"/>
                <a:gd name="connsiteY15" fmla="*/ 2049991 h 2050099"/>
                <a:gd name="connsiteX16" fmla="*/ 3282129 w 3713846"/>
                <a:gd name="connsiteY16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20003 w 3713846"/>
                <a:gd name="connsiteY4" fmla="*/ 597428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2414809 w 3713846"/>
                <a:gd name="connsiteY4" fmla="*/ 447205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713846" h="2050099">
                  <a:moveTo>
                    <a:pt x="3282129" y="1983316"/>
                  </a:moveTo>
                  <a:cubicBezTo>
                    <a:pt x="3417860" y="1951566"/>
                    <a:pt x="3589311" y="1972997"/>
                    <a:pt x="3648842" y="1859491"/>
                  </a:cubicBezTo>
                  <a:cubicBezTo>
                    <a:pt x="3708373" y="1745985"/>
                    <a:pt x="3763141" y="1419754"/>
                    <a:pt x="3639316" y="1302279"/>
                  </a:cubicBezTo>
                  <a:cubicBezTo>
                    <a:pt x="3515491" y="1184804"/>
                    <a:pt x="3109977" y="1297153"/>
                    <a:pt x="2905892" y="1154641"/>
                  </a:cubicBezTo>
                  <a:cubicBezTo>
                    <a:pt x="2701808" y="1012129"/>
                    <a:pt x="2643409" y="611511"/>
                    <a:pt x="2414809" y="447205"/>
                  </a:cubicBezTo>
                  <a:cubicBezTo>
                    <a:pt x="2186209" y="282899"/>
                    <a:pt x="1754864" y="242192"/>
                    <a:pt x="1534292" y="168804"/>
                  </a:cubicBezTo>
                  <a:cubicBezTo>
                    <a:pt x="1313720" y="95416"/>
                    <a:pt x="1339823" y="10848"/>
                    <a:pt x="1091379" y="6879"/>
                  </a:cubicBezTo>
                  <a:cubicBezTo>
                    <a:pt x="842935" y="2910"/>
                    <a:pt x="194442" y="-39159"/>
                    <a:pt x="43629" y="144991"/>
                  </a:cubicBezTo>
                  <a:cubicBezTo>
                    <a:pt x="-107183" y="329141"/>
                    <a:pt x="180948" y="911754"/>
                    <a:pt x="186504" y="1111779"/>
                  </a:cubicBezTo>
                  <a:cubicBezTo>
                    <a:pt x="192060" y="1311804"/>
                    <a:pt x="93636" y="1276085"/>
                    <a:pt x="76967" y="1345141"/>
                  </a:cubicBezTo>
                  <a:cubicBezTo>
                    <a:pt x="60298" y="1414197"/>
                    <a:pt x="-820" y="1464997"/>
                    <a:pt x="86492" y="1526116"/>
                  </a:cubicBezTo>
                  <a:cubicBezTo>
                    <a:pt x="173804" y="1587235"/>
                    <a:pt x="379386" y="1653117"/>
                    <a:pt x="600842" y="1711854"/>
                  </a:cubicBezTo>
                  <a:cubicBezTo>
                    <a:pt x="822298" y="1770591"/>
                    <a:pt x="1145354" y="1829328"/>
                    <a:pt x="1415229" y="1878541"/>
                  </a:cubicBezTo>
                  <a:cubicBezTo>
                    <a:pt x="1685104" y="1927754"/>
                    <a:pt x="1983555" y="1978554"/>
                    <a:pt x="2220092" y="2007129"/>
                  </a:cubicBezTo>
                  <a:cubicBezTo>
                    <a:pt x="2456629" y="2035704"/>
                    <a:pt x="2649510" y="2051578"/>
                    <a:pt x="2834454" y="2049991"/>
                  </a:cubicBezTo>
                  <a:cubicBezTo>
                    <a:pt x="3019398" y="2048404"/>
                    <a:pt x="3146398" y="2015066"/>
                    <a:pt x="3282129" y="1983316"/>
                  </a:cubicBezTo>
                  <a:close/>
                </a:path>
              </a:pathLst>
            </a:custGeom>
            <a:solidFill>
              <a:srgbClr val="FFFF00">
                <a:alpha val="45000"/>
              </a:srgb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6B31DC-3123-4F5A-B268-3B6064C09776}"/>
                </a:ext>
              </a:extLst>
            </p:cNvPr>
            <p:cNvSpPr txBox="1"/>
            <p:nvPr/>
          </p:nvSpPr>
          <p:spPr>
            <a:xfrm>
              <a:off x="7815263" y="2736502"/>
              <a:ext cx="171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Ink Free" panose="03080402000500000000" pitchFamily="66" charset="0"/>
                </a:rPr>
                <a:t>Close Gap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768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87C1DFDB-47E7-451D-AA19-D080BF3F6937}"/>
              </a:ext>
            </a:extLst>
          </p:cNvPr>
          <p:cNvGrpSpPr/>
          <p:nvPr/>
        </p:nvGrpSpPr>
        <p:grpSpPr>
          <a:xfrm>
            <a:off x="1647824" y="317689"/>
            <a:ext cx="8319612" cy="5968454"/>
            <a:chOff x="1647824" y="317689"/>
            <a:chExt cx="8319612" cy="59684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983E4C8-73F9-4F13-8FFA-DC60D95B27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48388" y="571857"/>
              <a:ext cx="7619048" cy="5714286"/>
            </a:xfrm>
            <a:prstGeom prst="rect">
              <a:avLst/>
            </a:prstGeom>
          </p:spPr>
        </p:pic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6D58CB7-7FC9-4467-9B93-D9A21AC76B9A}"/>
                </a:ext>
              </a:extLst>
            </p:cNvPr>
            <p:cNvSpPr/>
            <p:nvPr/>
          </p:nvSpPr>
          <p:spPr>
            <a:xfrm>
              <a:off x="2656911" y="840909"/>
              <a:ext cx="6460047" cy="2565656"/>
            </a:xfrm>
            <a:custGeom>
              <a:avLst/>
              <a:gdLst>
                <a:gd name="connsiteX0" fmla="*/ 429188 w 6460047"/>
                <a:gd name="connsiteY0" fmla="*/ 1008430 h 2565656"/>
                <a:gd name="connsiteX1" fmla="*/ 563 w 6460047"/>
                <a:gd name="connsiteY1" fmla="*/ 1889492 h 2565656"/>
                <a:gd name="connsiteX2" fmla="*/ 524438 w 6460047"/>
                <a:gd name="connsiteY2" fmla="*/ 2522905 h 2565656"/>
                <a:gd name="connsiteX3" fmla="*/ 1648388 w 6460047"/>
                <a:gd name="connsiteY3" fmla="*/ 2465755 h 2565656"/>
                <a:gd name="connsiteX4" fmla="*/ 1886513 w 6460047"/>
                <a:gd name="connsiteY4" fmla="*/ 2122855 h 2565656"/>
                <a:gd name="connsiteX5" fmla="*/ 1495988 w 6460047"/>
                <a:gd name="connsiteY5" fmla="*/ 1851392 h 2565656"/>
                <a:gd name="connsiteX6" fmla="*/ 1615050 w 6460047"/>
                <a:gd name="connsiteY6" fmla="*/ 1275130 h 2565656"/>
                <a:gd name="connsiteX7" fmla="*/ 1967475 w 6460047"/>
                <a:gd name="connsiteY7" fmla="*/ 1003667 h 2565656"/>
                <a:gd name="connsiteX8" fmla="*/ 3139050 w 6460047"/>
                <a:gd name="connsiteY8" fmla="*/ 736967 h 2565656"/>
                <a:gd name="connsiteX9" fmla="*/ 4034400 w 6460047"/>
                <a:gd name="connsiteY9" fmla="*/ 827455 h 2565656"/>
                <a:gd name="connsiteX10" fmla="*/ 5053575 w 6460047"/>
                <a:gd name="connsiteY10" fmla="*/ 1337042 h 2565656"/>
                <a:gd name="connsiteX11" fmla="*/ 6391838 w 6460047"/>
                <a:gd name="connsiteY11" fmla="*/ 1622792 h 2565656"/>
                <a:gd name="connsiteX12" fmla="*/ 6048938 w 6460047"/>
                <a:gd name="connsiteY12" fmla="*/ 798880 h 2565656"/>
                <a:gd name="connsiteX13" fmla="*/ 4210613 w 6460047"/>
                <a:gd name="connsiteY13" fmla="*/ 94030 h 2565656"/>
                <a:gd name="connsiteX14" fmla="*/ 1762688 w 6460047"/>
                <a:gd name="connsiteY14" fmla="*/ 65455 h 2565656"/>
                <a:gd name="connsiteX15" fmla="*/ 724463 w 6460047"/>
                <a:gd name="connsiteY15" fmla="*/ 632192 h 2565656"/>
                <a:gd name="connsiteX16" fmla="*/ 429188 w 6460047"/>
                <a:gd name="connsiteY16" fmla="*/ 1008430 h 256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460047" h="2565656">
                  <a:moveTo>
                    <a:pt x="429188" y="1008430"/>
                  </a:moveTo>
                  <a:cubicBezTo>
                    <a:pt x="308538" y="1217980"/>
                    <a:pt x="-15312" y="1637080"/>
                    <a:pt x="563" y="1889492"/>
                  </a:cubicBezTo>
                  <a:cubicBezTo>
                    <a:pt x="16438" y="2141904"/>
                    <a:pt x="249801" y="2426861"/>
                    <a:pt x="524438" y="2522905"/>
                  </a:cubicBezTo>
                  <a:cubicBezTo>
                    <a:pt x="799075" y="2618949"/>
                    <a:pt x="1421376" y="2532430"/>
                    <a:pt x="1648388" y="2465755"/>
                  </a:cubicBezTo>
                  <a:cubicBezTo>
                    <a:pt x="1875400" y="2399080"/>
                    <a:pt x="1911913" y="2225249"/>
                    <a:pt x="1886513" y="2122855"/>
                  </a:cubicBezTo>
                  <a:cubicBezTo>
                    <a:pt x="1861113" y="2020461"/>
                    <a:pt x="1541232" y="1992680"/>
                    <a:pt x="1495988" y="1851392"/>
                  </a:cubicBezTo>
                  <a:cubicBezTo>
                    <a:pt x="1450744" y="1710104"/>
                    <a:pt x="1536469" y="1416418"/>
                    <a:pt x="1615050" y="1275130"/>
                  </a:cubicBezTo>
                  <a:cubicBezTo>
                    <a:pt x="1693631" y="1133842"/>
                    <a:pt x="1713475" y="1093361"/>
                    <a:pt x="1967475" y="1003667"/>
                  </a:cubicBezTo>
                  <a:cubicBezTo>
                    <a:pt x="2221475" y="913973"/>
                    <a:pt x="2794563" y="766336"/>
                    <a:pt x="3139050" y="736967"/>
                  </a:cubicBezTo>
                  <a:cubicBezTo>
                    <a:pt x="3483537" y="707598"/>
                    <a:pt x="3715313" y="727443"/>
                    <a:pt x="4034400" y="827455"/>
                  </a:cubicBezTo>
                  <a:cubicBezTo>
                    <a:pt x="4353487" y="927467"/>
                    <a:pt x="4660669" y="1204486"/>
                    <a:pt x="5053575" y="1337042"/>
                  </a:cubicBezTo>
                  <a:cubicBezTo>
                    <a:pt x="5446481" y="1469598"/>
                    <a:pt x="6225944" y="1712486"/>
                    <a:pt x="6391838" y="1622792"/>
                  </a:cubicBezTo>
                  <a:cubicBezTo>
                    <a:pt x="6557732" y="1533098"/>
                    <a:pt x="6412475" y="1053674"/>
                    <a:pt x="6048938" y="798880"/>
                  </a:cubicBezTo>
                  <a:cubicBezTo>
                    <a:pt x="5685401" y="544086"/>
                    <a:pt x="4924988" y="216267"/>
                    <a:pt x="4210613" y="94030"/>
                  </a:cubicBezTo>
                  <a:cubicBezTo>
                    <a:pt x="3496238" y="-28207"/>
                    <a:pt x="2343713" y="-24239"/>
                    <a:pt x="1762688" y="65455"/>
                  </a:cubicBezTo>
                  <a:cubicBezTo>
                    <a:pt x="1181663" y="155149"/>
                    <a:pt x="947507" y="469473"/>
                    <a:pt x="724463" y="632192"/>
                  </a:cubicBezTo>
                  <a:cubicBezTo>
                    <a:pt x="501419" y="794911"/>
                    <a:pt x="549838" y="798880"/>
                    <a:pt x="429188" y="1008430"/>
                  </a:cubicBezTo>
                  <a:close/>
                </a:path>
              </a:pathLst>
            </a:custGeom>
            <a:solidFill>
              <a:srgbClr val="FFFF00">
                <a:alpha val="23000"/>
              </a:srgb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8C0AE2-9BA9-48E8-A63E-D71C03B3508B}"/>
                </a:ext>
              </a:extLst>
            </p:cNvPr>
            <p:cNvSpPr txBox="1"/>
            <p:nvPr/>
          </p:nvSpPr>
          <p:spPr>
            <a:xfrm>
              <a:off x="4162425" y="317689"/>
              <a:ext cx="25146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Bathtub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A0FC56-3D34-486D-810B-042464E27C23}"/>
                </a:ext>
              </a:extLst>
            </p:cNvPr>
            <p:cNvSpPr/>
            <p:nvPr/>
          </p:nvSpPr>
          <p:spPr>
            <a:xfrm>
              <a:off x="4228333" y="1178983"/>
              <a:ext cx="3713846" cy="2050099"/>
            </a:xfrm>
            <a:custGeom>
              <a:avLst/>
              <a:gdLst>
                <a:gd name="connsiteX0" fmla="*/ 3241512 w 3664369"/>
                <a:gd name="connsiteY0" fmla="*/ 1266910 h 1333693"/>
                <a:gd name="connsiteX1" fmla="*/ 3608225 w 3664369"/>
                <a:gd name="connsiteY1" fmla="*/ 1143085 h 1333693"/>
                <a:gd name="connsiteX2" fmla="*/ 3584412 w 3664369"/>
                <a:gd name="connsiteY2" fmla="*/ 685885 h 1333693"/>
                <a:gd name="connsiteX3" fmla="*/ 2865275 w 3664369"/>
                <a:gd name="connsiteY3" fmla="*/ 438235 h 1333693"/>
                <a:gd name="connsiteX4" fmla="*/ 1736562 w 3664369"/>
                <a:gd name="connsiteY4" fmla="*/ 257260 h 1333693"/>
                <a:gd name="connsiteX5" fmla="*/ 1165062 w 3664369"/>
                <a:gd name="connsiteY5" fmla="*/ 4848 h 1333693"/>
                <a:gd name="connsiteX6" fmla="*/ 293525 w 3664369"/>
                <a:gd name="connsiteY6" fmla="*/ 114385 h 1333693"/>
                <a:gd name="connsiteX7" fmla="*/ 145887 w 3664369"/>
                <a:gd name="connsiteY7" fmla="*/ 395373 h 1333693"/>
                <a:gd name="connsiteX8" fmla="*/ 36350 w 3664369"/>
                <a:gd name="connsiteY8" fmla="*/ 628735 h 1333693"/>
                <a:gd name="connsiteX9" fmla="*/ 45875 w 3664369"/>
                <a:gd name="connsiteY9" fmla="*/ 809710 h 1333693"/>
                <a:gd name="connsiteX10" fmla="*/ 560225 w 3664369"/>
                <a:gd name="connsiteY10" fmla="*/ 995448 h 1333693"/>
                <a:gd name="connsiteX11" fmla="*/ 1374612 w 3664369"/>
                <a:gd name="connsiteY11" fmla="*/ 1162135 h 1333693"/>
                <a:gd name="connsiteX12" fmla="*/ 2179475 w 3664369"/>
                <a:gd name="connsiteY12" fmla="*/ 1290723 h 1333693"/>
                <a:gd name="connsiteX13" fmla="*/ 2793837 w 3664369"/>
                <a:gd name="connsiteY13" fmla="*/ 1333585 h 1333693"/>
                <a:gd name="connsiteX14" fmla="*/ 3241512 w 3664369"/>
                <a:gd name="connsiteY14" fmla="*/ 1266910 h 1333693"/>
                <a:gd name="connsiteX0" fmla="*/ 3241512 w 3670207"/>
                <a:gd name="connsiteY0" fmla="*/ 1266910 h 1333693"/>
                <a:gd name="connsiteX1" fmla="*/ 3608225 w 3670207"/>
                <a:gd name="connsiteY1" fmla="*/ 1143085 h 1333693"/>
                <a:gd name="connsiteX2" fmla="*/ 3593937 w 3670207"/>
                <a:gd name="connsiteY2" fmla="*/ 628735 h 1333693"/>
                <a:gd name="connsiteX3" fmla="*/ 2865275 w 3670207"/>
                <a:gd name="connsiteY3" fmla="*/ 438235 h 1333693"/>
                <a:gd name="connsiteX4" fmla="*/ 1736562 w 3670207"/>
                <a:gd name="connsiteY4" fmla="*/ 257260 h 1333693"/>
                <a:gd name="connsiteX5" fmla="*/ 1165062 w 3670207"/>
                <a:gd name="connsiteY5" fmla="*/ 4848 h 1333693"/>
                <a:gd name="connsiteX6" fmla="*/ 293525 w 3670207"/>
                <a:gd name="connsiteY6" fmla="*/ 114385 h 1333693"/>
                <a:gd name="connsiteX7" fmla="*/ 145887 w 3670207"/>
                <a:gd name="connsiteY7" fmla="*/ 395373 h 1333693"/>
                <a:gd name="connsiteX8" fmla="*/ 36350 w 3670207"/>
                <a:gd name="connsiteY8" fmla="*/ 628735 h 1333693"/>
                <a:gd name="connsiteX9" fmla="*/ 45875 w 3670207"/>
                <a:gd name="connsiteY9" fmla="*/ 809710 h 1333693"/>
                <a:gd name="connsiteX10" fmla="*/ 560225 w 3670207"/>
                <a:gd name="connsiteY10" fmla="*/ 995448 h 1333693"/>
                <a:gd name="connsiteX11" fmla="*/ 1374612 w 3670207"/>
                <a:gd name="connsiteY11" fmla="*/ 1162135 h 1333693"/>
                <a:gd name="connsiteX12" fmla="*/ 2179475 w 3670207"/>
                <a:gd name="connsiteY12" fmla="*/ 1290723 h 1333693"/>
                <a:gd name="connsiteX13" fmla="*/ 2793837 w 3670207"/>
                <a:gd name="connsiteY13" fmla="*/ 1333585 h 1333693"/>
                <a:gd name="connsiteX14" fmla="*/ 3241512 w 3670207"/>
                <a:gd name="connsiteY14" fmla="*/ 1266910 h 1333693"/>
                <a:gd name="connsiteX0" fmla="*/ 3241512 w 3673229"/>
                <a:gd name="connsiteY0" fmla="*/ 1266910 h 1333693"/>
                <a:gd name="connsiteX1" fmla="*/ 3608225 w 3673229"/>
                <a:gd name="connsiteY1" fmla="*/ 1143085 h 1333693"/>
                <a:gd name="connsiteX2" fmla="*/ 3598699 w 3673229"/>
                <a:gd name="connsiteY2" fmla="*/ 585873 h 1333693"/>
                <a:gd name="connsiteX3" fmla="*/ 2865275 w 3673229"/>
                <a:gd name="connsiteY3" fmla="*/ 438235 h 1333693"/>
                <a:gd name="connsiteX4" fmla="*/ 1736562 w 3673229"/>
                <a:gd name="connsiteY4" fmla="*/ 257260 h 1333693"/>
                <a:gd name="connsiteX5" fmla="*/ 1165062 w 3673229"/>
                <a:gd name="connsiteY5" fmla="*/ 4848 h 1333693"/>
                <a:gd name="connsiteX6" fmla="*/ 293525 w 3673229"/>
                <a:gd name="connsiteY6" fmla="*/ 114385 h 1333693"/>
                <a:gd name="connsiteX7" fmla="*/ 145887 w 3673229"/>
                <a:gd name="connsiteY7" fmla="*/ 395373 h 1333693"/>
                <a:gd name="connsiteX8" fmla="*/ 36350 w 3673229"/>
                <a:gd name="connsiteY8" fmla="*/ 628735 h 1333693"/>
                <a:gd name="connsiteX9" fmla="*/ 45875 w 3673229"/>
                <a:gd name="connsiteY9" fmla="*/ 809710 h 1333693"/>
                <a:gd name="connsiteX10" fmla="*/ 560225 w 3673229"/>
                <a:gd name="connsiteY10" fmla="*/ 995448 h 1333693"/>
                <a:gd name="connsiteX11" fmla="*/ 1374612 w 3673229"/>
                <a:gd name="connsiteY11" fmla="*/ 1162135 h 1333693"/>
                <a:gd name="connsiteX12" fmla="*/ 2179475 w 3673229"/>
                <a:gd name="connsiteY12" fmla="*/ 1290723 h 1333693"/>
                <a:gd name="connsiteX13" fmla="*/ 2793837 w 3673229"/>
                <a:gd name="connsiteY13" fmla="*/ 1333585 h 1333693"/>
                <a:gd name="connsiteX14" fmla="*/ 3241512 w 3673229"/>
                <a:gd name="connsiteY14" fmla="*/ 1266910 h 1333693"/>
                <a:gd name="connsiteX0" fmla="*/ 3241512 w 3673229"/>
                <a:gd name="connsiteY0" fmla="*/ 1977061 h 2043844"/>
                <a:gd name="connsiteX1" fmla="*/ 3608225 w 3673229"/>
                <a:gd name="connsiteY1" fmla="*/ 1853236 h 2043844"/>
                <a:gd name="connsiteX2" fmla="*/ 3598699 w 3673229"/>
                <a:gd name="connsiteY2" fmla="*/ 1296024 h 2043844"/>
                <a:gd name="connsiteX3" fmla="*/ 2865275 w 3673229"/>
                <a:gd name="connsiteY3" fmla="*/ 1148386 h 2043844"/>
                <a:gd name="connsiteX4" fmla="*/ 1736562 w 3673229"/>
                <a:gd name="connsiteY4" fmla="*/ 967411 h 2043844"/>
                <a:gd name="connsiteX5" fmla="*/ 1050762 w 3673229"/>
                <a:gd name="connsiteY5" fmla="*/ 624 h 2043844"/>
                <a:gd name="connsiteX6" fmla="*/ 293525 w 3673229"/>
                <a:gd name="connsiteY6" fmla="*/ 824536 h 2043844"/>
                <a:gd name="connsiteX7" fmla="*/ 145887 w 3673229"/>
                <a:gd name="connsiteY7" fmla="*/ 1105524 h 2043844"/>
                <a:gd name="connsiteX8" fmla="*/ 36350 w 3673229"/>
                <a:gd name="connsiteY8" fmla="*/ 1338886 h 2043844"/>
                <a:gd name="connsiteX9" fmla="*/ 45875 w 3673229"/>
                <a:gd name="connsiteY9" fmla="*/ 1519861 h 2043844"/>
                <a:gd name="connsiteX10" fmla="*/ 560225 w 3673229"/>
                <a:gd name="connsiteY10" fmla="*/ 1705599 h 2043844"/>
                <a:gd name="connsiteX11" fmla="*/ 1374612 w 3673229"/>
                <a:gd name="connsiteY11" fmla="*/ 1872286 h 2043844"/>
                <a:gd name="connsiteX12" fmla="*/ 2179475 w 3673229"/>
                <a:gd name="connsiteY12" fmla="*/ 2000874 h 2043844"/>
                <a:gd name="connsiteX13" fmla="*/ 2793837 w 3673229"/>
                <a:gd name="connsiteY13" fmla="*/ 2043736 h 2043844"/>
                <a:gd name="connsiteX14" fmla="*/ 3241512 w 3673229"/>
                <a:gd name="connsiteY14" fmla="*/ 1977061 h 2043844"/>
                <a:gd name="connsiteX0" fmla="*/ 3241512 w 3673229"/>
                <a:gd name="connsiteY0" fmla="*/ 2021756 h 2088539"/>
                <a:gd name="connsiteX1" fmla="*/ 3608225 w 3673229"/>
                <a:gd name="connsiteY1" fmla="*/ 1897931 h 2088539"/>
                <a:gd name="connsiteX2" fmla="*/ 3598699 w 3673229"/>
                <a:gd name="connsiteY2" fmla="*/ 1340719 h 2088539"/>
                <a:gd name="connsiteX3" fmla="*/ 2865275 w 3673229"/>
                <a:gd name="connsiteY3" fmla="*/ 1193081 h 2088539"/>
                <a:gd name="connsiteX4" fmla="*/ 1736562 w 3673229"/>
                <a:gd name="connsiteY4" fmla="*/ 1012106 h 2088539"/>
                <a:gd name="connsiteX5" fmla="*/ 1050762 w 3673229"/>
                <a:gd name="connsiteY5" fmla="*/ 45319 h 2088539"/>
                <a:gd name="connsiteX6" fmla="*/ 50637 w 3673229"/>
                <a:gd name="connsiteY6" fmla="*/ 259631 h 2088539"/>
                <a:gd name="connsiteX7" fmla="*/ 145887 w 3673229"/>
                <a:gd name="connsiteY7" fmla="*/ 1150219 h 2088539"/>
                <a:gd name="connsiteX8" fmla="*/ 36350 w 3673229"/>
                <a:gd name="connsiteY8" fmla="*/ 1383581 h 2088539"/>
                <a:gd name="connsiteX9" fmla="*/ 45875 w 3673229"/>
                <a:gd name="connsiteY9" fmla="*/ 1564556 h 2088539"/>
                <a:gd name="connsiteX10" fmla="*/ 560225 w 3673229"/>
                <a:gd name="connsiteY10" fmla="*/ 1750294 h 2088539"/>
                <a:gd name="connsiteX11" fmla="*/ 1374612 w 3673229"/>
                <a:gd name="connsiteY11" fmla="*/ 1916981 h 2088539"/>
                <a:gd name="connsiteX12" fmla="*/ 2179475 w 3673229"/>
                <a:gd name="connsiteY12" fmla="*/ 2045569 h 2088539"/>
                <a:gd name="connsiteX13" fmla="*/ 2793837 w 3673229"/>
                <a:gd name="connsiteY13" fmla="*/ 2088431 h 2088539"/>
                <a:gd name="connsiteX14" fmla="*/ 3241512 w 3673229"/>
                <a:gd name="connsiteY14" fmla="*/ 2021756 h 208853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46099 w 3673229"/>
                <a:gd name="connsiteY4" fmla="*/ 432911 h 2052269"/>
                <a:gd name="connsiteX5" fmla="*/ 1050762 w 3673229"/>
                <a:gd name="connsiteY5" fmla="*/ 9049 h 2052269"/>
                <a:gd name="connsiteX6" fmla="*/ 50637 w 3673229"/>
                <a:gd name="connsiteY6" fmla="*/ 223361 h 2052269"/>
                <a:gd name="connsiteX7" fmla="*/ 145887 w 3673229"/>
                <a:gd name="connsiteY7" fmla="*/ 1113949 h 2052269"/>
                <a:gd name="connsiteX8" fmla="*/ 36350 w 3673229"/>
                <a:gd name="connsiteY8" fmla="*/ 1347311 h 2052269"/>
                <a:gd name="connsiteX9" fmla="*/ 45875 w 3673229"/>
                <a:gd name="connsiteY9" fmla="*/ 1528286 h 2052269"/>
                <a:gd name="connsiteX10" fmla="*/ 560225 w 3673229"/>
                <a:gd name="connsiteY10" fmla="*/ 1714024 h 2052269"/>
                <a:gd name="connsiteX11" fmla="*/ 1374612 w 3673229"/>
                <a:gd name="connsiteY11" fmla="*/ 1880711 h 2052269"/>
                <a:gd name="connsiteX12" fmla="*/ 2179475 w 3673229"/>
                <a:gd name="connsiteY12" fmla="*/ 2009299 h 2052269"/>
                <a:gd name="connsiteX13" fmla="*/ 2793837 w 3673229"/>
                <a:gd name="connsiteY13" fmla="*/ 2052161 h 2052269"/>
                <a:gd name="connsiteX14" fmla="*/ 3241512 w 3673229"/>
                <a:gd name="connsiteY14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2179475 w 3673229"/>
                <a:gd name="connsiteY4" fmla="*/ 675800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85486 h 2052269"/>
                <a:gd name="connsiteX1" fmla="*/ 3608225 w 3673229"/>
                <a:gd name="connsiteY1" fmla="*/ 1861661 h 2052269"/>
                <a:gd name="connsiteX2" fmla="*/ 3598699 w 3673229"/>
                <a:gd name="connsiteY2" fmla="*/ 1304449 h 2052269"/>
                <a:gd name="connsiteX3" fmla="*/ 2865275 w 3673229"/>
                <a:gd name="connsiteY3" fmla="*/ 1156811 h 2052269"/>
                <a:gd name="connsiteX4" fmla="*/ 1808000 w 3673229"/>
                <a:gd name="connsiteY4" fmla="*/ 975838 h 2052269"/>
                <a:gd name="connsiteX5" fmla="*/ 1846099 w 3673229"/>
                <a:gd name="connsiteY5" fmla="*/ 432911 h 2052269"/>
                <a:gd name="connsiteX6" fmla="*/ 1050762 w 3673229"/>
                <a:gd name="connsiteY6" fmla="*/ 9049 h 2052269"/>
                <a:gd name="connsiteX7" fmla="*/ 50637 w 3673229"/>
                <a:gd name="connsiteY7" fmla="*/ 223361 h 2052269"/>
                <a:gd name="connsiteX8" fmla="*/ 145887 w 3673229"/>
                <a:gd name="connsiteY8" fmla="*/ 1113949 h 2052269"/>
                <a:gd name="connsiteX9" fmla="*/ 36350 w 3673229"/>
                <a:gd name="connsiteY9" fmla="*/ 1347311 h 2052269"/>
                <a:gd name="connsiteX10" fmla="*/ 45875 w 3673229"/>
                <a:gd name="connsiteY10" fmla="*/ 1528286 h 2052269"/>
                <a:gd name="connsiteX11" fmla="*/ 560225 w 3673229"/>
                <a:gd name="connsiteY11" fmla="*/ 1714024 h 2052269"/>
                <a:gd name="connsiteX12" fmla="*/ 1374612 w 3673229"/>
                <a:gd name="connsiteY12" fmla="*/ 1880711 h 2052269"/>
                <a:gd name="connsiteX13" fmla="*/ 2179475 w 3673229"/>
                <a:gd name="connsiteY13" fmla="*/ 2009299 h 2052269"/>
                <a:gd name="connsiteX14" fmla="*/ 2793837 w 3673229"/>
                <a:gd name="connsiteY14" fmla="*/ 2052161 h 2052269"/>
                <a:gd name="connsiteX15" fmla="*/ 3241512 w 3673229"/>
                <a:gd name="connsiteY15" fmla="*/ 1985486 h 2052269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808000 w 3673229"/>
                <a:gd name="connsiteY4" fmla="*/ 980486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90134 h 2056917"/>
                <a:gd name="connsiteX1" fmla="*/ 3608225 w 3673229"/>
                <a:gd name="connsiteY1" fmla="*/ 1866309 h 2056917"/>
                <a:gd name="connsiteX2" fmla="*/ 3598699 w 3673229"/>
                <a:gd name="connsiteY2" fmla="*/ 1309097 h 2056917"/>
                <a:gd name="connsiteX3" fmla="*/ 2865275 w 3673229"/>
                <a:gd name="connsiteY3" fmla="*/ 1161459 h 2056917"/>
                <a:gd name="connsiteX4" fmla="*/ 1698463 w 3673229"/>
                <a:gd name="connsiteY4" fmla="*/ 1028111 h 2056917"/>
                <a:gd name="connsiteX5" fmla="*/ 1741324 w 3673229"/>
                <a:gd name="connsiteY5" fmla="*/ 513759 h 2056917"/>
                <a:gd name="connsiteX6" fmla="*/ 1050762 w 3673229"/>
                <a:gd name="connsiteY6" fmla="*/ 13697 h 2056917"/>
                <a:gd name="connsiteX7" fmla="*/ 50637 w 3673229"/>
                <a:gd name="connsiteY7" fmla="*/ 228009 h 2056917"/>
                <a:gd name="connsiteX8" fmla="*/ 145887 w 3673229"/>
                <a:gd name="connsiteY8" fmla="*/ 1118597 h 2056917"/>
                <a:gd name="connsiteX9" fmla="*/ 36350 w 3673229"/>
                <a:gd name="connsiteY9" fmla="*/ 1351959 h 2056917"/>
                <a:gd name="connsiteX10" fmla="*/ 45875 w 3673229"/>
                <a:gd name="connsiteY10" fmla="*/ 1532934 h 2056917"/>
                <a:gd name="connsiteX11" fmla="*/ 560225 w 3673229"/>
                <a:gd name="connsiteY11" fmla="*/ 1718672 h 2056917"/>
                <a:gd name="connsiteX12" fmla="*/ 1374612 w 3673229"/>
                <a:gd name="connsiteY12" fmla="*/ 1885359 h 2056917"/>
                <a:gd name="connsiteX13" fmla="*/ 2179475 w 3673229"/>
                <a:gd name="connsiteY13" fmla="*/ 2013947 h 2056917"/>
                <a:gd name="connsiteX14" fmla="*/ 2793837 w 3673229"/>
                <a:gd name="connsiteY14" fmla="*/ 2056809 h 2056917"/>
                <a:gd name="connsiteX15" fmla="*/ 3241512 w 3673229"/>
                <a:gd name="connsiteY15" fmla="*/ 1990134 h 2056917"/>
                <a:gd name="connsiteX0" fmla="*/ 3241512 w 3673229"/>
                <a:gd name="connsiteY0" fmla="*/ 1976453 h 2043236"/>
                <a:gd name="connsiteX1" fmla="*/ 3608225 w 3673229"/>
                <a:gd name="connsiteY1" fmla="*/ 1852628 h 2043236"/>
                <a:gd name="connsiteX2" fmla="*/ 3598699 w 3673229"/>
                <a:gd name="connsiteY2" fmla="*/ 1295416 h 2043236"/>
                <a:gd name="connsiteX3" fmla="*/ 2865275 w 3673229"/>
                <a:gd name="connsiteY3" fmla="*/ 1147778 h 2043236"/>
                <a:gd name="connsiteX4" fmla="*/ 1698463 w 3673229"/>
                <a:gd name="connsiteY4" fmla="*/ 1014430 h 2043236"/>
                <a:gd name="connsiteX5" fmla="*/ 1741324 w 3673229"/>
                <a:gd name="connsiteY5" fmla="*/ 500078 h 2043236"/>
                <a:gd name="connsiteX6" fmla="*/ 1446050 w 3673229"/>
                <a:gd name="connsiteY6" fmla="*/ 204804 h 2043236"/>
                <a:gd name="connsiteX7" fmla="*/ 1050762 w 3673229"/>
                <a:gd name="connsiteY7" fmla="*/ 16 h 2043236"/>
                <a:gd name="connsiteX8" fmla="*/ 50637 w 3673229"/>
                <a:gd name="connsiteY8" fmla="*/ 214328 h 2043236"/>
                <a:gd name="connsiteX9" fmla="*/ 145887 w 3673229"/>
                <a:gd name="connsiteY9" fmla="*/ 1104916 h 2043236"/>
                <a:gd name="connsiteX10" fmla="*/ 36350 w 3673229"/>
                <a:gd name="connsiteY10" fmla="*/ 1338278 h 2043236"/>
                <a:gd name="connsiteX11" fmla="*/ 45875 w 3673229"/>
                <a:gd name="connsiteY11" fmla="*/ 1519253 h 2043236"/>
                <a:gd name="connsiteX12" fmla="*/ 560225 w 3673229"/>
                <a:gd name="connsiteY12" fmla="*/ 1704991 h 2043236"/>
                <a:gd name="connsiteX13" fmla="*/ 1374612 w 3673229"/>
                <a:gd name="connsiteY13" fmla="*/ 1871678 h 2043236"/>
                <a:gd name="connsiteX14" fmla="*/ 2179475 w 3673229"/>
                <a:gd name="connsiteY14" fmla="*/ 2000266 h 2043236"/>
                <a:gd name="connsiteX15" fmla="*/ 2793837 w 3673229"/>
                <a:gd name="connsiteY15" fmla="*/ 2043128 h 2043236"/>
                <a:gd name="connsiteX16" fmla="*/ 3241512 w 3673229"/>
                <a:gd name="connsiteY16" fmla="*/ 1976453 h 2043236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741324 w 3673229"/>
                <a:gd name="connsiteY5" fmla="*/ 50066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607974 w 3673229"/>
                <a:gd name="connsiteY5" fmla="*/ 519717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698463 w 3673229"/>
                <a:gd name="connsiteY4" fmla="*/ 1015019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522249 w 3673229"/>
                <a:gd name="connsiteY5" fmla="*/ 5530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41512 w 3673229"/>
                <a:gd name="connsiteY0" fmla="*/ 1977042 h 2043825"/>
                <a:gd name="connsiteX1" fmla="*/ 3608225 w 3673229"/>
                <a:gd name="connsiteY1" fmla="*/ 1853217 h 2043825"/>
                <a:gd name="connsiteX2" fmla="*/ 3598699 w 3673229"/>
                <a:gd name="connsiteY2" fmla="*/ 1296005 h 2043825"/>
                <a:gd name="connsiteX3" fmla="*/ 2865275 w 3673229"/>
                <a:gd name="connsiteY3" fmla="*/ 1148367 h 2043825"/>
                <a:gd name="connsiteX4" fmla="*/ 1555588 w 3673229"/>
                <a:gd name="connsiteY4" fmla="*/ 943582 h 2043825"/>
                <a:gd name="connsiteX5" fmla="*/ 1479386 w 3673229"/>
                <a:gd name="connsiteY5" fmla="*/ 591154 h 2043825"/>
                <a:gd name="connsiteX6" fmla="*/ 1493675 w 3673229"/>
                <a:gd name="connsiteY6" fmla="*/ 162530 h 2043825"/>
                <a:gd name="connsiteX7" fmla="*/ 1050762 w 3673229"/>
                <a:gd name="connsiteY7" fmla="*/ 605 h 2043825"/>
                <a:gd name="connsiteX8" fmla="*/ 50637 w 3673229"/>
                <a:gd name="connsiteY8" fmla="*/ 214917 h 2043825"/>
                <a:gd name="connsiteX9" fmla="*/ 145887 w 3673229"/>
                <a:gd name="connsiteY9" fmla="*/ 1105505 h 2043825"/>
                <a:gd name="connsiteX10" fmla="*/ 36350 w 3673229"/>
                <a:gd name="connsiteY10" fmla="*/ 1338867 h 2043825"/>
                <a:gd name="connsiteX11" fmla="*/ 45875 w 3673229"/>
                <a:gd name="connsiteY11" fmla="*/ 1519842 h 2043825"/>
                <a:gd name="connsiteX12" fmla="*/ 560225 w 3673229"/>
                <a:gd name="connsiteY12" fmla="*/ 1705580 h 2043825"/>
                <a:gd name="connsiteX13" fmla="*/ 1374612 w 3673229"/>
                <a:gd name="connsiteY13" fmla="*/ 1872267 h 2043825"/>
                <a:gd name="connsiteX14" fmla="*/ 2179475 w 3673229"/>
                <a:gd name="connsiteY14" fmla="*/ 2000855 h 2043825"/>
                <a:gd name="connsiteX15" fmla="*/ 2793837 w 3673229"/>
                <a:gd name="connsiteY15" fmla="*/ 2043717 h 2043825"/>
                <a:gd name="connsiteX16" fmla="*/ 3241512 w 3673229"/>
                <a:gd name="connsiteY16" fmla="*/ 1977042 h 2043825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96205 w 3713846"/>
                <a:gd name="connsiteY4" fmla="*/ 949856 h 2050099"/>
                <a:gd name="connsiteX5" fmla="*/ 1520003 w 3713846"/>
                <a:gd name="connsiteY5" fmla="*/ 597428 h 2050099"/>
                <a:gd name="connsiteX6" fmla="*/ 1534292 w 3713846"/>
                <a:gd name="connsiteY6" fmla="*/ 168804 h 2050099"/>
                <a:gd name="connsiteX7" fmla="*/ 1091379 w 3713846"/>
                <a:gd name="connsiteY7" fmla="*/ 6879 h 2050099"/>
                <a:gd name="connsiteX8" fmla="*/ 43629 w 3713846"/>
                <a:gd name="connsiteY8" fmla="*/ 144991 h 2050099"/>
                <a:gd name="connsiteX9" fmla="*/ 186504 w 3713846"/>
                <a:gd name="connsiteY9" fmla="*/ 1111779 h 2050099"/>
                <a:gd name="connsiteX10" fmla="*/ 76967 w 3713846"/>
                <a:gd name="connsiteY10" fmla="*/ 1345141 h 2050099"/>
                <a:gd name="connsiteX11" fmla="*/ 86492 w 3713846"/>
                <a:gd name="connsiteY11" fmla="*/ 1526116 h 2050099"/>
                <a:gd name="connsiteX12" fmla="*/ 600842 w 3713846"/>
                <a:gd name="connsiteY12" fmla="*/ 1711854 h 2050099"/>
                <a:gd name="connsiteX13" fmla="*/ 1415229 w 3713846"/>
                <a:gd name="connsiteY13" fmla="*/ 1878541 h 2050099"/>
                <a:gd name="connsiteX14" fmla="*/ 2220092 w 3713846"/>
                <a:gd name="connsiteY14" fmla="*/ 2007129 h 2050099"/>
                <a:gd name="connsiteX15" fmla="*/ 2834454 w 3713846"/>
                <a:gd name="connsiteY15" fmla="*/ 2049991 h 2050099"/>
                <a:gd name="connsiteX16" fmla="*/ 3282129 w 3713846"/>
                <a:gd name="connsiteY16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1520003 w 3713846"/>
                <a:gd name="connsiteY4" fmla="*/ 597428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  <a:gd name="connsiteX0" fmla="*/ 3282129 w 3713846"/>
                <a:gd name="connsiteY0" fmla="*/ 1983316 h 2050099"/>
                <a:gd name="connsiteX1" fmla="*/ 3648842 w 3713846"/>
                <a:gd name="connsiteY1" fmla="*/ 1859491 h 2050099"/>
                <a:gd name="connsiteX2" fmla="*/ 3639316 w 3713846"/>
                <a:gd name="connsiteY2" fmla="*/ 1302279 h 2050099"/>
                <a:gd name="connsiteX3" fmla="*/ 2905892 w 3713846"/>
                <a:gd name="connsiteY3" fmla="*/ 1154641 h 2050099"/>
                <a:gd name="connsiteX4" fmla="*/ 2414809 w 3713846"/>
                <a:gd name="connsiteY4" fmla="*/ 447205 h 2050099"/>
                <a:gd name="connsiteX5" fmla="*/ 1534292 w 3713846"/>
                <a:gd name="connsiteY5" fmla="*/ 168804 h 2050099"/>
                <a:gd name="connsiteX6" fmla="*/ 1091379 w 3713846"/>
                <a:gd name="connsiteY6" fmla="*/ 6879 h 2050099"/>
                <a:gd name="connsiteX7" fmla="*/ 43629 w 3713846"/>
                <a:gd name="connsiteY7" fmla="*/ 144991 h 2050099"/>
                <a:gd name="connsiteX8" fmla="*/ 186504 w 3713846"/>
                <a:gd name="connsiteY8" fmla="*/ 1111779 h 2050099"/>
                <a:gd name="connsiteX9" fmla="*/ 76967 w 3713846"/>
                <a:gd name="connsiteY9" fmla="*/ 1345141 h 2050099"/>
                <a:gd name="connsiteX10" fmla="*/ 86492 w 3713846"/>
                <a:gd name="connsiteY10" fmla="*/ 1526116 h 2050099"/>
                <a:gd name="connsiteX11" fmla="*/ 600842 w 3713846"/>
                <a:gd name="connsiteY11" fmla="*/ 1711854 h 2050099"/>
                <a:gd name="connsiteX12" fmla="*/ 1415229 w 3713846"/>
                <a:gd name="connsiteY12" fmla="*/ 1878541 h 2050099"/>
                <a:gd name="connsiteX13" fmla="*/ 2220092 w 3713846"/>
                <a:gd name="connsiteY13" fmla="*/ 2007129 h 2050099"/>
                <a:gd name="connsiteX14" fmla="*/ 2834454 w 3713846"/>
                <a:gd name="connsiteY14" fmla="*/ 2049991 h 2050099"/>
                <a:gd name="connsiteX15" fmla="*/ 3282129 w 3713846"/>
                <a:gd name="connsiteY15" fmla="*/ 1983316 h 2050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713846" h="2050099">
                  <a:moveTo>
                    <a:pt x="3282129" y="1983316"/>
                  </a:moveTo>
                  <a:cubicBezTo>
                    <a:pt x="3417860" y="1951566"/>
                    <a:pt x="3589311" y="1972997"/>
                    <a:pt x="3648842" y="1859491"/>
                  </a:cubicBezTo>
                  <a:cubicBezTo>
                    <a:pt x="3708373" y="1745985"/>
                    <a:pt x="3763141" y="1419754"/>
                    <a:pt x="3639316" y="1302279"/>
                  </a:cubicBezTo>
                  <a:cubicBezTo>
                    <a:pt x="3515491" y="1184804"/>
                    <a:pt x="3109977" y="1297153"/>
                    <a:pt x="2905892" y="1154641"/>
                  </a:cubicBezTo>
                  <a:cubicBezTo>
                    <a:pt x="2701808" y="1012129"/>
                    <a:pt x="2643409" y="611511"/>
                    <a:pt x="2414809" y="447205"/>
                  </a:cubicBezTo>
                  <a:cubicBezTo>
                    <a:pt x="2186209" y="282899"/>
                    <a:pt x="1754864" y="242192"/>
                    <a:pt x="1534292" y="168804"/>
                  </a:cubicBezTo>
                  <a:cubicBezTo>
                    <a:pt x="1313720" y="95416"/>
                    <a:pt x="1339823" y="10848"/>
                    <a:pt x="1091379" y="6879"/>
                  </a:cubicBezTo>
                  <a:cubicBezTo>
                    <a:pt x="842935" y="2910"/>
                    <a:pt x="194442" y="-39159"/>
                    <a:pt x="43629" y="144991"/>
                  </a:cubicBezTo>
                  <a:cubicBezTo>
                    <a:pt x="-107183" y="329141"/>
                    <a:pt x="180948" y="911754"/>
                    <a:pt x="186504" y="1111779"/>
                  </a:cubicBezTo>
                  <a:cubicBezTo>
                    <a:pt x="192060" y="1311804"/>
                    <a:pt x="93636" y="1276085"/>
                    <a:pt x="76967" y="1345141"/>
                  </a:cubicBezTo>
                  <a:cubicBezTo>
                    <a:pt x="60298" y="1414197"/>
                    <a:pt x="-820" y="1464997"/>
                    <a:pt x="86492" y="1526116"/>
                  </a:cubicBezTo>
                  <a:cubicBezTo>
                    <a:pt x="173804" y="1587235"/>
                    <a:pt x="379386" y="1653117"/>
                    <a:pt x="600842" y="1711854"/>
                  </a:cubicBezTo>
                  <a:cubicBezTo>
                    <a:pt x="822298" y="1770591"/>
                    <a:pt x="1145354" y="1829328"/>
                    <a:pt x="1415229" y="1878541"/>
                  </a:cubicBezTo>
                  <a:cubicBezTo>
                    <a:pt x="1685104" y="1927754"/>
                    <a:pt x="1983555" y="1978554"/>
                    <a:pt x="2220092" y="2007129"/>
                  </a:cubicBezTo>
                  <a:cubicBezTo>
                    <a:pt x="2456629" y="2035704"/>
                    <a:pt x="2649510" y="2051578"/>
                    <a:pt x="2834454" y="2049991"/>
                  </a:cubicBezTo>
                  <a:cubicBezTo>
                    <a:pt x="3019398" y="2048404"/>
                    <a:pt x="3146398" y="2015066"/>
                    <a:pt x="3282129" y="1983316"/>
                  </a:cubicBezTo>
                  <a:close/>
                </a:path>
              </a:pathLst>
            </a:custGeom>
            <a:solidFill>
              <a:srgbClr val="FFFF8C">
                <a:alpha val="54000"/>
              </a:srgbClr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0A339B-6BB0-4084-BEEE-DB73D12D0B37}"/>
                </a:ext>
              </a:extLst>
            </p:cNvPr>
            <p:cNvSpPr txBox="1"/>
            <p:nvPr/>
          </p:nvSpPr>
          <p:spPr>
            <a:xfrm>
              <a:off x="1647824" y="893663"/>
              <a:ext cx="2514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Building</a:t>
              </a:r>
            </a:p>
            <a:p>
              <a:r>
                <a:rPr lang="en-US" sz="2800" dirty="0">
                  <a:latin typeface="Ink Free" panose="03080402000500000000" pitchFamily="66" charset="0"/>
                </a:rPr>
                <a:t>Inventory by doing work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38B74EE-27D4-47C0-892F-DED978A90FDB}"/>
                </a:ext>
              </a:extLst>
            </p:cNvPr>
            <p:cNvSpPr/>
            <p:nvPr/>
          </p:nvSpPr>
          <p:spPr>
            <a:xfrm>
              <a:off x="2852550" y="1038398"/>
              <a:ext cx="3086014" cy="2368167"/>
            </a:xfrm>
            <a:custGeom>
              <a:avLst/>
              <a:gdLst>
                <a:gd name="connsiteX0" fmla="*/ 1814700 w 3086014"/>
                <a:gd name="connsiteY0" fmla="*/ 66502 h 2480520"/>
                <a:gd name="connsiteX1" fmla="*/ 881250 w 3086014"/>
                <a:gd name="connsiteY1" fmla="*/ 347490 h 2480520"/>
                <a:gd name="connsiteX2" fmla="*/ 47813 w 3086014"/>
                <a:gd name="connsiteY2" fmla="*/ 1576215 h 2480520"/>
                <a:gd name="connsiteX3" fmla="*/ 238313 w 3086014"/>
                <a:gd name="connsiteY3" fmla="*/ 2400127 h 2480520"/>
                <a:gd name="connsiteX4" fmla="*/ 1371788 w 3086014"/>
                <a:gd name="connsiteY4" fmla="*/ 2400127 h 2480520"/>
                <a:gd name="connsiteX5" fmla="*/ 1643250 w 3086014"/>
                <a:gd name="connsiteY5" fmla="*/ 1966740 h 2480520"/>
                <a:gd name="connsiteX6" fmla="*/ 1424175 w 3086014"/>
                <a:gd name="connsiteY6" fmla="*/ 1604790 h 2480520"/>
                <a:gd name="connsiteX7" fmla="*/ 1676588 w 3086014"/>
                <a:gd name="connsiteY7" fmla="*/ 942802 h 2480520"/>
                <a:gd name="connsiteX8" fmla="*/ 2395725 w 3086014"/>
                <a:gd name="connsiteY8" fmla="*/ 757065 h 2480520"/>
                <a:gd name="connsiteX9" fmla="*/ 3062475 w 3086014"/>
                <a:gd name="connsiteY9" fmla="*/ 642765 h 2480520"/>
                <a:gd name="connsiteX10" fmla="*/ 2819588 w 3086014"/>
                <a:gd name="connsiteY10" fmla="*/ 33165 h 2480520"/>
                <a:gd name="connsiteX11" fmla="*/ 1724213 w 3086014"/>
                <a:gd name="connsiteY11" fmla="*/ 76027 h 2480520"/>
                <a:gd name="connsiteX12" fmla="*/ 1728975 w 3086014"/>
                <a:gd name="connsiteY12" fmla="*/ 80790 h 2480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86014" h="2480520">
                  <a:moveTo>
                    <a:pt x="1814700" y="66502"/>
                  </a:moveTo>
                  <a:cubicBezTo>
                    <a:pt x="1495215" y="81186"/>
                    <a:pt x="1175731" y="95871"/>
                    <a:pt x="881250" y="347490"/>
                  </a:cubicBezTo>
                  <a:cubicBezTo>
                    <a:pt x="586769" y="599109"/>
                    <a:pt x="154969" y="1234109"/>
                    <a:pt x="47813" y="1576215"/>
                  </a:cubicBezTo>
                  <a:cubicBezTo>
                    <a:pt x="-59343" y="1918321"/>
                    <a:pt x="17651" y="2262808"/>
                    <a:pt x="238313" y="2400127"/>
                  </a:cubicBezTo>
                  <a:cubicBezTo>
                    <a:pt x="458975" y="2537446"/>
                    <a:pt x="1137632" y="2472358"/>
                    <a:pt x="1371788" y="2400127"/>
                  </a:cubicBezTo>
                  <a:cubicBezTo>
                    <a:pt x="1605944" y="2327896"/>
                    <a:pt x="1634519" y="2099296"/>
                    <a:pt x="1643250" y="1966740"/>
                  </a:cubicBezTo>
                  <a:cubicBezTo>
                    <a:pt x="1651981" y="1834184"/>
                    <a:pt x="1418619" y="1775446"/>
                    <a:pt x="1424175" y="1604790"/>
                  </a:cubicBezTo>
                  <a:cubicBezTo>
                    <a:pt x="1429731" y="1434134"/>
                    <a:pt x="1514663" y="1084089"/>
                    <a:pt x="1676588" y="942802"/>
                  </a:cubicBezTo>
                  <a:cubicBezTo>
                    <a:pt x="1838513" y="801515"/>
                    <a:pt x="2164744" y="807071"/>
                    <a:pt x="2395725" y="757065"/>
                  </a:cubicBezTo>
                  <a:cubicBezTo>
                    <a:pt x="2626706" y="707059"/>
                    <a:pt x="2991831" y="763415"/>
                    <a:pt x="3062475" y="642765"/>
                  </a:cubicBezTo>
                  <a:cubicBezTo>
                    <a:pt x="3133119" y="522115"/>
                    <a:pt x="3042632" y="127621"/>
                    <a:pt x="2819588" y="33165"/>
                  </a:cubicBezTo>
                  <a:cubicBezTo>
                    <a:pt x="2596544" y="-61291"/>
                    <a:pt x="1724213" y="76027"/>
                    <a:pt x="1724213" y="76027"/>
                  </a:cubicBezTo>
                  <a:cubicBezTo>
                    <a:pt x="1542444" y="83965"/>
                    <a:pt x="1635709" y="82377"/>
                    <a:pt x="1728975" y="80790"/>
                  </a:cubicBezTo>
                </a:path>
              </a:pathLst>
            </a:custGeom>
            <a:solidFill>
              <a:srgbClr val="FFFF00">
                <a:alpha val="11000"/>
              </a:srgb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11E4B7B-F9CB-421D-933E-571FDAF24080}"/>
                </a:ext>
              </a:extLst>
            </p:cNvPr>
            <p:cNvSpPr txBox="1"/>
            <p:nvPr/>
          </p:nvSpPr>
          <p:spPr>
            <a:xfrm>
              <a:off x="7815263" y="2736502"/>
              <a:ext cx="171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Ink Free" panose="03080402000500000000" pitchFamily="66" charset="0"/>
                </a:rPr>
                <a:t>Close Gap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5F4D239-7306-451E-A8C8-E00A29C10748}"/>
                </a:ext>
              </a:extLst>
            </p:cNvPr>
            <p:cNvSpPr/>
            <p:nvPr/>
          </p:nvSpPr>
          <p:spPr>
            <a:xfrm>
              <a:off x="3128581" y="3728156"/>
              <a:ext cx="4753074" cy="1654096"/>
            </a:xfrm>
            <a:custGeom>
              <a:avLst/>
              <a:gdLst>
                <a:gd name="connsiteX0" fmla="*/ 1424369 w 4753074"/>
                <a:gd name="connsiteY0" fmla="*/ 67557 h 1654096"/>
                <a:gd name="connsiteX1" fmla="*/ 295657 w 4753074"/>
                <a:gd name="connsiteY1" fmla="*/ 48507 h 1654096"/>
                <a:gd name="connsiteX2" fmla="*/ 33719 w 4753074"/>
                <a:gd name="connsiteY2" fmla="*/ 710494 h 1654096"/>
                <a:gd name="connsiteX3" fmla="*/ 890969 w 4753074"/>
                <a:gd name="connsiteY3" fmla="*/ 1348669 h 1654096"/>
                <a:gd name="connsiteX4" fmla="*/ 2991232 w 4753074"/>
                <a:gd name="connsiteY4" fmla="*/ 1653469 h 1654096"/>
                <a:gd name="connsiteX5" fmla="*/ 4629532 w 4753074"/>
                <a:gd name="connsiteY5" fmla="*/ 1277232 h 1654096"/>
                <a:gd name="connsiteX6" fmla="*/ 4505707 w 4753074"/>
                <a:gd name="connsiteY6" fmla="*/ 472369 h 1654096"/>
                <a:gd name="connsiteX7" fmla="*/ 3462719 w 4753074"/>
                <a:gd name="connsiteY7" fmla="*/ 205669 h 1654096"/>
                <a:gd name="connsiteX8" fmla="*/ 1424369 w 4753074"/>
                <a:gd name="connsiteY8" fmla="*/ 67557 h 165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3074" h="1654096">
                  <a:moveTo>
                    <a:pt x="1424369" y="67557"/>
                  </a:moveTo>
                  <a:cubicBezTo>
                    <a:pt x="896525" y="41363"/>
                    <a:pt x="527432" y="-58649"/>
                    <a:pt x="295657" y="48507"/>
                  </a:cubicBezTo>
                  <a:cubicBezTo>
                    <a:pt x="63882" y="155663"/>
                    <a:pt x="-65500" y="493800"/>
                    <a:pt x="33719" y="710494"/>
                  </a:cubicBezTo>
                  <a:cubicBezTo>
                    <a:pt x="132938" y="927188"/>
                    <a:pt x="398050" y="1191507"/>
                    <a:pt x="890969" y="1348669"/>
                  </a:cubicBezTo>
                  <a:cubicBezTo>
                    <a:pt x="1383888" y="1505832"/>
                    <a:pt x="2368138" y="1665375"/>
                    <a:pt x="2991232" y="1653469"/>
                  </a:cubicBezTo>
                  <a:cubicBezTo>
                    <a:pt x="3614326" y="1641563"/>
                    <a:pt x="4377120" y="1474082"/>
                    <a:pt x="4629532" y="1277232"/>
                  </a:cubicBezTo>
                  <a:cubicBezTo>
                    <a:pt x="4881945" y="1080382"/>
                    <a:pt x="4700176" y="650963"/>
                    <a:pt x="4505707" y="472369"/>
                  </a:cubicBezTo>
                  <a:cubicBezTo>
                    <a:pt x="4311238" y="293775"/>
                    <a:pt x="3984213" y="274725"/>
                    <a:pt x="3462719" y="205669"/>
                  </a:cubicBezTo>
                  <a:cubicBezTo>
                    <a:pt x="2941225" y="136613"/>
                    <a:pt x="1952213" y="93751"/>
                    <a:pt x="1424369" y="67557"/>
                  </a:cubicBezTo>
                  <a:close/>
                </a:path>
              </a:pathLst>
            </a:custGeom>
            <a:solidFill>
              <a:srgbClr val="FFFF00">
                <a:alpha val="45000"/>
              </a:srgb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C959E62-AD41-48D5-8EB8-831A2B49AE35}"/>
                </a:ext>
              </a:extLst>
            </p:cNvPr>
            <p:cNvSpPr txBox="1"/>
            <p:nvPr/>
          </p:nvSpPr>
          <p:spPr>
            <a:xfrm>
              <a:off x="3535644" y="5180623"/>
              <a:ext cx="1719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Ink Free" panose="03080402000500000000" pitchFamily="66" charset="0"/>
                </a:rPr>
                <a:t>Workforce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758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103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Ink Free</vt:lpstr>
      <vt:lpstr>Office Theme</vt:lpstr>
      <vt:lpstr>AxMath</vt:lpstr>
      <vt:lpstr>What are molecules?</vt:lpstr>
      <vt:lpstr>Where are molecules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Hines</dc:creator>
  <cp:lastModifiedBy>Claire Hornig</cp:lastModifiedBy>
  <cp:revision>27</cp:revision>
  <dcterms:created xsi:type="dcterms:W3CDTF">2019-05-09T13:53:01Z</dcterms:created>
  <dcterms:modified xsi:type="dcterms:W3CDTF">2021-05-18T13:30:21Z</dcterms:modified>
</cp:coreProperties>
</file>